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56" r:id="rId2"/>
    <p:sldMasterId id="2147483664" r:id="rId3"/>
    <p:sldMasterId id="2147483661" r:id="rId4"/>
    <p:sldMasterId id="2147483675" r:id="rId5"/>
  </p:sldMasterIdLst>
  <p:notesMasterIdLst>
    <p:notesMasterId r:id="rId24"/>
  </p:notesMasterIdLst>
  <p:sldIdLst>
    <p:sldId id="259" r:id="rId6"/>
    <p:sldId id="262" r:id="rId7"/>
    <p:sldId id="280" r:id="rId8"/>
    <p:sldId id="295" r:id="rId9"/>
    <p:sldId id="296" r:id="rId10"/>
    <p:sldId id="297" r:id="rId11"/>
    <p:sldId id="299" r:id="rId12"/>
    <p:sldId id="301" r:id="rId13"/>
    <p:sldId id="304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283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547A"/>
    <a:srgbClr val="00675E"/>
    <a:srgbClr val="436122"/>
    <a:srgbClr val="16968D"/>
    <a:srgbClr val="00A6BF"/>
    <a:srgbClr val="DDF1FD"/>
    <a:srgbClr val="62ADE3"/>
    <a:srgbClr val="00BEF3"/>
    <a:srgbClr val="006B8B"/>
    <a:srgbClr val="3B3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88"/>
    <p:restoredTop sz="96301" autoAdjust="0"/>
  </p:normalViewPr>
  <p:slideViewPr>
    <p:cSldViewPr snapToGrid="0" showGuides="1">
      <p:cViewPr varScale="1">
        <p:scale>
          <a:sx n="114" d="100"/>
          <a:sy n="114" d="100"/>
        </p:scale>
        <p:origin x="2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A16AD-05E3-4205-A560-CDCC67D4ADB8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9033B-90D4-4B61-AFA0-FDA862D10D2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1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>
            <a:extLst>
              <a:ext uri="{FF2B5EF4-FFF2-40B4-BE49-F238E27FC236}">
                <a16:creationId xmlns:a16="http://schemas.microsoft.com/office/drawing/2014/main" id="{39545673-F5C0-563C-4E70-A8FFE5F0E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2016000"/>
            <a:ext cx="10752863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fr-FR" dirty="0" err="1"/>
              <a:t>Title</a:t>
            </a:r>
            <a:endParaRPr lang="en-GB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AE66CCE-D3BA-FB85-6138-BCA60ACF3B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138" y="2304000"/>
            <a:ext cx="10753725" cy="877163"/>
          </a:xfrm>
        </p:spPr>
        <p:txBody>
          <a:bodyPr/>
          <a:lstStyle>
            <a:lvl1pPr>
              <a:spcAft>
                <a:spcPts val="1800"/>
              </a:spcAft>
              <a:defRPr/>
            </a:lvl1pPr>
            <a:lvl2pPr>
              <a:defRPr/>
            </a:lvl2pPr>
          </a:lstStyle>
          <a:p>
            <a:pPr lvl="0"/>
            <a:r>
              <a:rPr lang="fr-FR" dirty="0" err="1"/>
              <a:t>Sub-title</a:t>
            </a:r>
            <a:endParaRPr lang="fr-FR" dirty="0"/>
          </a:p>
          <a:p>
            <a:pPr lvl="1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477B7B38-0E39-25D6-23B7-8D808E72DC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138" y="468000"/>
            <a:ext cx="10753725" cy="307777"/>
          </a:xfrm>
        </p:spPr>
        <p:txBody>
          <a:bodyPr/>
          <a:lstStyle>
            <a:lvl1pPr>
              <a:spcAft>
                <a:spcPts val="0"/>
              </a:spcAft>
              <a:defRPr sz="2000" cap="all" baseline="0">
                <a:solidFill>
                  <a:schemeClr val="accent1"/>
                </a:solidFill>
                <a:latin typeface="BNPPSansCondensed" panose="02000000000000000000" pitchFamily="2" charset="0"/>
              </a:defRPr>
            </a:lvl1pPr>
            <a:lvl2pPr>
              <a:defRPr/>
            </a:lvl2pPr>
          </a:lstStyle>
          <a:p>
            <a:pPr lvl="0"/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298026645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D8DADC1-DC06-9A0E-F7F3-C9DF49CC7110}"/>
              </a:ext>
            </a:extLst>
          </p:cNvPr>
          <p:cNvSpPr/>
          <p:nvPr userDrawn="1"/>
        </p:nvSpPr>
        <p:spPr>
          <a:xfrm>
            <a:off x="6091407" y="323998"/>
            <a:ext cx="5777794" cy="60156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F7A199-17FC-A612-71C3-C61EE1D5D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540000"/>
            <a:ext cx="921727" cy="269304"/>
          </a:xfrm>
        </p:spPr>
        <p:txBody>
          <a:bodyPr wrap="none"/>
          <a:lstStyle>
            <a:lvl1pPr>
              <a:lnSpc>
                <a:spcPts val="2000"/>
              </a:lnSpc>
              <a:defRPr sz="2000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/>
              <a:t>Agenda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709C2C-89AA-F880-CA14-8854E569DB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32665" y="1393007"/>
            <a:ext cx="3719438" cy="446917"/>
          </a:xfrm>
        </p:spPr>
        <p:txBody>
          <a:bodyPr anchor="ctr" anchorCtr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chemeClr val="tx2"/>
                </a:solidFill>
                <a:latin typeface="BNPPSans-Light" panose="02000503020000020004" pitchFamily="50" charset="0"/>
              </a:defRPr>
            </a:lvl1pPr>
          </a:lstStyle>
          <a:p>
            <a:pPr lvl="0"/>
            <a:r>
              <a:rPr lang="fr-FR" dirty="0"/>
              <a:t>Lorem ipsum</a:t>
            </a:r>
            <a:br>
              <a:rPr lang="fr-FR" dirty="0"/>
            </a:b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00DF3952-E699-320E-5CDB-CE04B0AE30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20000" y="1327291"/>
            <a:ext cx="545021" cy="615553"/>
          </a:xfrm>
        </p:spPr>
        <p:txBody>
          <a:bodyPr wrap="none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F6D96B7-3D96-E954-BB8A-3E6FF75EFDD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432665" y="2327352"/>
            <a:ext cx="3719438" cy="446917"/>
          </a:xfrm>
        </p:spPr>
        <p:txBody>
          <a:bodyPr anchor="ctr" anchorCtr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chemeClr val="tx2"/>
                </a:solidFill>
                <a:latin typeface="BNPPSans-Light" panose="02000503020000020004" pitchFamily="50" charset="0"/>
              </a:defRPr>
            </a:lvl1pPr>
          </a:lstStyle>
          <a:p>
            <a:pPr lvl="0"/>
            <a:r>
              <a:rPr lang="fr-FR" dirty="0"/>
              <a:t>Lorem ipsum</a:t>
            </a:r>
            <a:br>
              <a:rPr lang="fr-FR" dirty="0"/>
            </a:b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4DE8957A-45F2-3EE6-7469-9AB725DADE0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0000" y="2261636"/>
            <a:ext cx="545021" cy="615553"/>
          </a:xfrm>
        </p:spPr>
        <p:txBody>
          <a:bodyPr wrap="none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4B78E28-E84C-AA94-4877-1F10BFDC4E5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432665" y="3249829"/>
            <a:ext cx="3719438" cy="446917"/>
          </a:xfrm>
        </p:spPr>
        <p:txBody>
          <a:bodyPr anchor="ctr" anchorCtr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chemeClr val="tx2"/>
                </a:solidFill>
                <a:latin typeface="BNPPSans-Light" panose="02000503020000020004" pitchFamily="50" charset="0"/>
              </a:defRPr>
            </a:lvl1pPr>
          </a:lstStyle>
          <a:p>
            <a:pPr lvl="0"/>
            <a:r>
              <a:rPr lang="fr-FR" dirty="0"/>
              <a:t>Lorem ipsum</a:t>
            </a:r>
            <a:br>
              <a:rPr lang="fr-FR" dirty="0"/>
            </a:b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E9385199-FBE8-DE83-0D07-A5C58CA74C0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20000" y="3184113"/>
            <a:ext cx="545021" cy="615553"/>
          </a:xfrm>
        </p:spPr>
        <p:txBody>
          <a:bodyPr wrap="none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D4F2723F-1B92-9DEB-A4D7-882BF46A645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432665" y="4172306"/>
            <a:ext cx="3719438" cy="446917"/>
          </a:xfrm>
        </p:spPr>
        <p:txBody>
          <a:bodyPr anchor="ctr" anchorCtr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chemeClr val="tx2"/>
                </a:solidFill>
                <a:latin typeface="BNPPSans-Light" panose="02000503020000020004" pitchFamily="50" charset="0"/>
              </a:defRPr>
            </a:lvl1pPr>
          </a:lstStyle>
          <a:p>
            <a:pPr lvl="0"/>
            <a:r>
              <a:rPr lang="fr-FR" dirty="0"/>
              <a:t>Lorem ipsum</a:t>
            </a:r>
            <a:br>
              <a:rPr lang="fr-FR" dirty="0"/>
            </a:b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7DB60AF-4907-3314-0931-5AA0206125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20000" y="4106590"/>
            <a:ext cx="545021" cy="615553"/>
          </a:xfrm>
        </p:spPr>
        <p:txBody>
          <a:bodyPr wrap="none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8DDBC190-6B3F-57F3-4E32-304DAE1EC946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432665" y="5097442"/>
            <a:ext cx="3719438" cy="446917"/>
          </a:xfrm>
        </p:spPr>
        <p:txBody>
          <a:bodyPr anchor="ctr" anchorCtr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chemeClr val="tx2"/>
                </a:solidFill>
                <a:latin typeface="BNPPSans-Light" panose="02000503020000020004" pitchFamily="50" charset="0"/>
              </a:defRPr>
            </a:lvl1pPr>
          </a:lstStyle>
          <a:p>
            <a:pPr lvl="0"/>
            <a:r>
              <a:rPr lang="fr-FR" dirty="0"/>
              <a:t>Lorem ipsum</a:t>
            </a:r>
            <a:br>
              <a:rPr lang="fr-FR" dirty="0"/>
            </a:b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4EBF1FE7-D410-969F-4F5B-B5F3B5825A0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20000" y="5031726"/>
            <a:ext cx="545021" cy="615553"/>
          </a:xfrm>
        </p:spPr>
        <p:txBody>
          <a:bodyPr wrap="none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E0FA97AD-7E6A-7F81-6C6A-508C618F22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0205" y="323999"/>
            <a:ext cx="5778996" cy="6015255"/>
          </a:xfrm>
          <a:custGeom>
            <a:avLst/>
            <a:gdLst>
              <a:gd name="connsiteX0" fmla="*/ 0 w 5772000"/>
              <a:gd name="connsiteY0" fmla="*/ 0 h 6007973"/>
              <a:gd name="connsiteX1" fmla="*/ 1749908 w 5772000"/>
              <a:gd name="connsiteY1" fmla="*/ 0 h 6007973"/>
              <a:gd name="connsiteX2" fmla="*/ 2017321 w 5772000"/>
              <a:gd name="connsiteY2" fmla="*/ 89042 h 6007973"/>
              <a:gd name="connsiteX3" fmla="*/ 4378135 w 5772000"/>
              <a:gd name="connsiteY3" fmla="*/ 1143119 h 6007973"/>
              <a:gd name="connsiteX4" fmla="*/ 5475470 w 5772000"/>
              <a:gd name="connsiteY4" fmla="*/ 918398 h 6007973"/>
              <a:gd name="connsiteX5" fmla="*/ 5772000 w 5772000"/>
              <a:gd name="connsiteY5" fmla="*/ 881597 h 6007973"/>
              <a:gd name="connsiteX6" fmla="*/ 5772000 w 5772000"/>
              <a:gd name="connsiteY6" fmla="*/ 2062381 h 6007973"/>
              <a:gd name="connsiteX7" fmla="*/ 5662396 w 5772000"/>
              <a:gd name="connsiteY7" fmla="*/ 2151936 h 6007973"/>
              <a:gd name="connsiteX8" fmla="*/ 5358484 w 5772000"/>
              <a:gd name="connsiteY8" fmla="*/ 2385319 h 6007973"/>
              <a:gd name="connsiteX9" fmla="*/ 5180802 w 5772000"/>
              <a:gd name="connsiteY9" fmla="*/ 5579421 h 6007973"/>
              <a:gd name="connsiteX10" fmla="*/ 5108185 w 5772000"/>
              <a:gd name="connsiteY10" fmla="*/ 6007973 h 6007973"/>
              <a:gd name="connsiteX11" fmla="*/ 4107338 w 5772000"/>
              <a:gd name="connsiteY11" fmla="*/ 6007973 h 6007973"/>
              <a:gd name="connsiteX12" fmla="*/ 4054333 w 5772000"/>
              <a:gd name="connsiteY12" fmla="*/ 5657394 h 6007973"/>
              <a:gd name="connsiteX13" fmla="*/ 3390350 w 5772000"/>
              <a:gd name="connsiteY13" fmla="*/ 3632566 h 6007973"/>
              <a:gd name="connsiteX14" fmla="*/ 203942 w 5772000"/>
              <a:gd name="connsiteY14" fmla="*/ 5408502 h 6007973"/>
              <a:gd name="connsiteX15" fmla="*/ 0 w 5772000"/>
              <a:gd name="connsiteY15" fmla="*/ 5510626 h 6007973"/>
              <a:gd name="connsiteX16" fmla="*/ 0 w 5772000"/>
              <a:gd name="connsiteY16" fmla="*/ 4806203 h 6007973"/>
              <a:gd name="connsiteX17" fmla="*/ 48448 w 5772000"/>
              <a:gd name="connsiteY17" fmla="*/ 4747468 h 6007973"/>
              <a:gd name="connsiteX18" fmla="*/ 1219852 w 5772000"/>
              <a:gd name="connsiteY18" fmla="*/ 3130241 h 6007973"/>
              <a:gd name="connsiteX19" fmla="*/ 74691 w 5772000"/>
              <a:gd name="connsiteY19" fmla="*/ 3200642 h 6007973"/>
              <a:gd name="connsiteX20" fmla="*/ 0 w 5772000"/>
              <a:gd name="connsiteY20" fmla="*/ 3206097 h 6007973"/>
              <a:gd name="connsiteX21" fmla="*/ 0 w 5772000"/>
              <a:gd name="connsiteY21" fmla="*/ 2013636 h 6007973"/>
              <a:gd name="connsiteX22" fmla="*/ 346529 w 5772000"/>
              <a:gd name="connsiteY22" fmla="*/ 1933688 h 6007973"/>
              <a:gd name="connsiteX23" fmla="*/ 1500825 w 5772000"/>
              <a:gd name="connsiteY23" fmla="*/ 1721927 h 6007973"/>
              <a:gd name="connsiteX24" fmla="*/ 79504 w 5772000"/>
              <a:gd name="connsiteY24" fmla="*/ 694150 h 6007973"/>
              <a:gd name="connsiteX25" fmla="*/ 0 w 5772000"/>
              <a:gd name="connsiteY25" fmla="*/ 646665 h 600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72000" h="6007973">
                <a:moveTo>
                  <a:pt x="0" y="0"/>
                </a:moveTo>
                <a:lnTo>
                  <a:pt x="1749908" y="0"/>
                </a:lnTo>
                <a:lnTo>
                  <a:pt x="2017321" y="89042"/>
                </a:lnTo>
                <a:cubicBezTo>
                  <a:pt x="2960163" y="415930"/>
                  <a:pt x="3786928" y="781663"/>
                  <a:pt x="4378135" y="1143119"/>
                </a:cubicBezTo>
                <a:cubicBezTo>
                  <a:pt x="4737002" y="1042087"/>
                  <a:pt x="5119621" y="968727"/>
                  <a:pt x="5475470" y="918398"/>
                </a:cubicBezTo>
                <a:lnTo>
                  <a:pt x="5772000" y="881597"/>
                </a:lnTo>
                <a:lnTo>
                  <a:pt x="5772000" y="2062381"/>
                </a:lnTo>
                <a:lnTo>
                  <a:pt x="5662396" y="2151936"/>
                </a:lnTo>
                <a:cubicBezTo>
                  <a:pt x="5568273" y="2227212"/>
                  <a:pt x="5467152" y="2304918"/>
                  <a:pt x="5358484" y="2385319"/>
                </a:cubicBezTo>
                <a:cubicBezTo>
                  <a:pt x="5515369" y="2804587"/>
                  <a:pt x="5406386" y="4168020"/>
                  <a:pt x="5180802" y="5579421"/>
                </a:cubicBezTo>
                <a:lnTo>
                  <a:pt x="5108185" y="6007973"/>
                </a:lnTo>
                <a:lnTo>
                  <a:pt x="4107338" y="6007973"/>
                </a:lnTo>
                <a:lnTo>
                  <a:pt x="4054333" y="5657394"/>
                </a:lnTo>
                <a:cubicBezTo>
                  <a:pt x="3916174" y="4823965"/>
                  <a:pt x="3706203" y="4096383"/>
                  <a:pt x="3390350" y="3632566"/>
                </a:cubicBezTo>
                <a:cubicBezTo>
                  <a:pt x="1973207" y="4466321"/>
                  <a:pt x="1331956" y="4839678"/>
                  <a:pt x="203942" y="5408502"/>
                </a:cubicBezTo>
                <a:lnTo>
                  <a:pt x="0" y="5510626"/>
                </a:lnTo>
                <a:lnTo>
                  <a:pt x="0" y="4806203"/>
                </a:lnTo>
                <a:lnTo>
                  <a:pt x="48448" y="4747468"/>
                </a:lnTo>
                <a:cubicBezTo>
                  <a:pt x="785919" y="3837438"/>
                  <a:pt x="1219852" y="3130241"/>
                  <a:pt x="1219852" y="3130241"/>
                </a:cubicBezTo>
                <a:cubicBezTo>
                  <a:pt x="864720" y="3149039"/>
                  <a:pt x="479379" y="3172332"/>
                  <a:pt x="74691" y="3200642"/>
                </a:cubicBezTo>
                <a:lnTo>
                  <a:pt x="0" y="3206097"/>
                </a:lnTo>
                <a:lnTo>
                  <a:pt x="0" y="2013636"/>
                </a:lnTo>
                <a:lnTo>
                  <a:pt x="346529" y="1933688"/>
                </a:lnTo>
                <a:cubicBezTo>
                  <a:pt x="773204" y="1839706"/>
                  <a:pt x="1165187" y="1767190"/>
                  <a:pt x="1500825" y="1721927"/>
                </a:cubicBezTo>
                <a:cubicBezTo>
                  <a:pt x="1345069" y="1506866"/>
                  <a:pt x="775148" y="1116541"/>
                  <a:pt x="79504" y="694150"/>
                </a:cubicBezTo>
                <a:lnTo>
                  <a:pt x="0" y="64666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250139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A0EBA2-B0B0-06CF-EF3B-40990B8A30E5}"/>
              </a:ext>
            </a:extLst>
          </p:cNvPr>
          <p:cNvSpPr/>
          <p:nvPr userDrawn="1"/>
        </p:nvSpPr>
        <p:spPr>
          <a:xfrm>
            <a:off x="324000" y="316523"/>
            <a:ext cx="11545200" cy="602273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D27309DC-9CB3-BE81-6620-5EA3508BAE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9588" y="3765326"/>
            <a:ext cx="1166986" cy="380873"/>
          </a:xfrm>
        </p:spPr>
        <p:txBody>
          <a:bodyPr anchor="t" anchorCtr="0"/>
          <a:lstStyle>
            <a:lvl1pPr algn="ctr">
              <a:lnSpc>
                <a:spcPct val="8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BNPPSans-Light" panose="02000503020000020004" pitchFamily="50" charset="0"/>
              </a:defRPr>
            </a:lvl1pPr>
          </a:lstStyle>
          <a:p>
            <a:pPr lvl="0"/>
            <a:r>
              <a:rPr lang="fr-FR" dirty="0"/>
              <a:t>Lorem ipsum</a:t>
            </a:r>
            <a:br>
              <a:rPr lang="fr-FR" dirty="0"/>
            </a:b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en-GB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CC6D7039-D96E-FAA6-B7F5-6BB06C19F0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06479" y="3765326"/>
            <a:ext cx="1166986" cy="380873"/>
          </a:xfrm>
        </p:spPr>
        <p:txBody>
          <a:bodyPr anchor="t" anchorCtr="0"/>
          <a:lstStyle>
            <a:lvl1pPr algn="ctr">
              <a:lnSpc>
                <a:spcPct val="8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BNPPSans-Light" panose="02000503020000020004" pitchFamily="50" charset="0"/>
              </a:defRPr>
            </a:lvl1pPr>
          </a:lstStyle>
          <a:p>
            <a:pPr lvl="0"/>
            <a:r>
              <a:rPr lang="fr-FR" dirty="0"/>
              <a:t>Lorem ipsum</a:t>
            </a:r>
            <a:br>
              <a:rPr lang="fr-FR" dirty="0"/>
            </a:b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en-GB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E1B8D05-F047-4A11-355B-7B24DD7649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8384" y="3765326"/>
            <a:ext cx="1166986" cy="380873"/>
          </a:xfrm>
        </p:spPr>
        <p:txBody>
          <a:bodyPr anchor="t" anchorCtr="0"/>
          <a:lstStyle>
            <a:lvl1pPr algn="ctr">
              <a:lnSpc>
                <a:spcPct val="8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BNPPSans-Light" panose="02000503020000020004" pitchFamily="50" charset="0"/>
              </a:defRPr>
            </a:lvl1pPr>
          </a:lstStyle>
          <a:p>
            <a:pPr lvl="0"/>
            <a:r>
              <a:rPr lang="fr-FR" dirty="0"/>
              <a:t>Lorem ipsum</a:t>
            </a:r>
            <a:br>
              <a:rPr lang="fr-FR" dirty="0"/>
            </a:b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en-GB" dirty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28B2E352-E159-EB26-0173-39DB5FB834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28806" y="3765326"/>
            <a:ext cx="1166986" cy="380873"/>
          </a:xfrm>
        </p:spPr>
        <p:txBody>
          <a:bodyPr anchor="t" anchorCtr="0"/>
          <a:lstStyle>
            <a:lvl1pPr algn="ctr">
              <a:lnSpc>
                <a:spcPct val="80000"/>
              </a:lnSpc>
              <a:spcBef>
                <a:spcPts val="0"/>
              </a:spcBef>
              <a:defRPr sz="1500">
                <a:solidFill>
                  <a:schemeClr val="bg1"/>
                </a:solidFill>
                <a:latin typeface="BNPPSans-Light" panose="02000503020000020004" pitchFamily="50" charset="0"/>
              </a:defRPr>
            </a:lvl1pPr>
          </a:lstStyle>
          <a:p>
            <a:pPr lvl="0"/>
            <a:r>
              <a:rPr lang="fr-FR" dirty="0"/>
              <a:t>Lorem ipsum</a:t>
            </a:r>
            <a:br>
              <a:rPr lang="fr-FR" dirty="0"/>
            </a:b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C8581D-754D-16F0-CB52-C3D39553F14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981566" y="2743570"/>
            <a:ext cx="763030" cy="830997"/>
          </a:xfrm>
        </p:spPr>
        <p:txBody>
          <a:bodyPr wrap="none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i="0">
                <a:solidFill>
                  <a:schemeClr val="bg1"/>
                </a:solidFill>
                <a:latin typeface="BNPP Slab Serif" panose="02000000000000000000" pitchFamily="2" charset="0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4249B2ED-3520-C110-EB77-4898236696A7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508456" y="2743570"/>
            <a:ext cx="763030" cy="830997"/>
          </a:xfrm>
        </p:spPr>
        <p:txBody>
          <a:bodyPr wrap="none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i="0">
                <a:solidFill>
                  <a:schemeClr val="bg1"/>
                </a:solidFill>
                <a:latin typeface="BNPP Slab Serif" panose="02000000000000000000" pitchFamily="2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9D6A04E-291D-1897-8F58-74CD78865A1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020362" y="2743570"/>
            <a:ext cx="763030" cy="830997"/>
          </a:xfrm>
        </p:spPr>
        <p:txBody>
          <a:bodyPr wrap="none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i="0">
                <a:solidFill>
                  <a:schemeClr val="bg1"/>
                </a:solidFill>
                <a:latin typeface="BNPP Slab Serif" panose="020000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BAA12BB-B3E2-A055-1DB7-3679FBDAFA88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530784" y="2743570"/>
            <a:ext cx="763030" cy="830997"/>
          </a:xfrm>
        </p:spPr>
        <p:txBody>
          <a:bodyPr wrap="none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i="0">
                <a:solidFill>
                  <a:schemeClr val="bg1"/>
                </a:solidFill>
                <a:latin typeface="BNPP Slab Serif" panose="02000000000000000000" pitchFamily="2" charset="0"/>
              </a:defRPr>
            </a:lvl1pPr>
          </a:lstStyle>
          <a:p>
            <a:pPr lvl="0"/>
            <a:r>
              <a:rPr lang="fr-FR" dirty="0"/>
              <a:t>04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8AB19F78-5EF2-F697-D7D4-1E912DDC4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540000"/>
            <a:ext cx="921727" cy="269304"/>
          </a:xfrm>
        </p:spPr>
        <p:txBody>
          <a:bodyPr wrap="none"/>
          <a:lstStyle>
            <a:lvl1pPr>
              <a:lnSpc>
                <a:spcPts val="2000"/>
              </a:lnSpc>
              <a:defRPr sz="2000" i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 dirty="0"/>
              <a:t>Agenda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47824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29173C7A-9820-FA30-8CCC-BA4DDE03108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1201" y="323998"/>
            <a:ext cx="5778000" cy="601560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F7A199-17FC-A612-71C3-C61EE1D5D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540000"/>
            <a:ext cx="921727" cy="269304"/>
          </a:xfrm>
        </p:spPr>
        <p:txBody>
          <a:bodyPr wrap="none"/>
          <a:lstStyle>
            <a:lvl1pPr>
              <a:lnSpc>
                <a:spcPts val="2000"/>
              </a:lnSpc>
              <a:defRPr sz="2000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/>
              <a:t>Agenda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709C2C-89AA-F880-CA14-8854E569DB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32665" y="1393007"/>
            <a:ext cx="3719438" cy="446917"/>
          </a:xfrm>
        </p:spPr>
        <p:txBody>
          <a:bodyPr anchor="ctr" anchorCtr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chemeClr val="tx2"/>
                </a:solidFill>
                <a:latin typeface="BNPPSans-Light" panose="02000503020000020004" pitchFamily="50" charset="0"/>
              </a:defRPr>
            </a:lvl1pPr>
          </a:lstStyle>
          <a:p>
            <a:pPr lvl="0"/>
            <a:r>
              <a:rPr lang="fr-FR" dirty="0"/>
              <a:t>Lorem ipsum</a:t>
            </a:r>
            <a:br>
              <a:rPr lang="fr-FR" dirty="0"/>
            </a:b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00DF3952-E699-320E-5CDB-CE04B0AE30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20000" y="1327291"/>
            <a:ext cx="545021" cy="615553"/>
          </a:xfrm>
        </p:spPr>
        <p:txBody>
          <a:bodyPr wrap="none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F6D96B7-3D96-E954-BB8A-3E6FF75EFDD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432665" y="2327352"/>
            <a:ext cx="3719438" cy="446917"/>
          </a:xfrm>
        </p:spPr>
        <p:txBody>
          <a:bodyPr anchor="ctr" anchorCtr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chemeClr val="tx2"/>
                </a:solidFill>
                <a:latin typeface="BNPPSans-Light" panose="02000503020000020004" pitchFamily="50" charset="0"/>
              </a:defRPr>
            </a:lvl1pPr>
          </a:lstStyle>
          <a:p>
            <a:pPr lvl="0"/>
            <a:r>
              <a:rPr lang="fr-FR" dirty="0"/>
              <a:t>Lorem ipsum</a:t>
            </a:r>
            <a:br>
              <a:rPr lang="fr-FR" dirty="0"/>
            </a:b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4DE8957A-45F2-3EE6-7469-9AB725DADE0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0000" y="2261636"/>
            <a:ext cx="545021" cy="615553"/>
          </a:xfrm>
        </p:spPr>
        <p:txBody>
          <a:bodyPr wrap="none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4B78E28-E84C-AA94-4877-1F10BFDC4E5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432665" y="3249829"/>
            <a:ext cx="3719438" cy="446917"/>
          </a:xfrm>
        </p:spPr>
        <p:txBody>
          <a:bodyPr anchor="ctr" anchorCtr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chemeClr val="tx2"/>
                </a:solidFill>
                <a:latin typeface="BNPPSans-Light" panose="02000503020000020004" pitchFamily="50" charset="0"/>
              </a:defRPr>
            </a:lvl1pPr>
          </a:lstStyle>
          <a:p>
            <a:pPr lvl="0"/>
            <a:r>
              <a:rPr lang="fr-FR" dirty="0"/>
              <a:t>Lorem ipsum</a:t>
            </a:r>
            <a:br>
              <a:rPr lang="fr-FR" dirty="0"/>
            </a:b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E9385199-FBE8-DE83-0D07-A5C58CA74C0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20000" y="3184113"/>
            <a:ext cx="545021" cy="615553"/>
          </a:xfrm>
        </p:spPr>
        <p:txBody>
          <a:bodyPr wrap="none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D4F2723F-1B92-9DEB-A4D7-882BF46A645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432665" y="4172306"/>
            <a:ext cx="3719438" cy="446917"/>
          </a:xfrm>
        </p:spPr>
        <p:txBody>
          <a:bodyPr anchor="ctr" anchorCtr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chemeClr val="tx2"/>
                </a:solidFill>
                <a:latin typeface="BNPPSans-Light" panose="02000503020000020004" pitchFamily="50" charset="0"/>
              </a:defRPr>
            </a:lvl1pPr>
          </a:lstStyle>
          <a:p>
            <a:pPr lvl="0"/>
            <a:r>
              <a:rPr lang="fr-FR" dirty="0"/>
              <a:t>Lorem ipsum</a:t>
            </a:r>
            <a:br>
              <a:rPr lang="fr-FR" dirty="0"/>
            </a:b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7DB60AF-4907-3314-0931-5AA02061258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20000" y="4106590"/>
            <a:ext cx="545021" cy="615553"/>
          </a:xfrm>
        </p:spPr>
        <p:txBody>
          <a:bodyPr wrap="none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8DDBC190-6B3F-57F3-4E32-304DAE1EC946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432665" y="5097442"/>
            <a:ext cx="3719438" cy="446917"/>
          </a:xfrm>
        </p:spPr>
        <p:txBody>
          <a:bodyPr anchor="ctr" anchorCtr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chemeClr val="tx2"/>
                </a:solidFill>
                <a:latin typeface="BNPPSans-Light" panose="02000503020000020004" pitchFamily="50" charset="0"/>
              </a:defRPr>
            </a:lvl1pPr>
          </a:lstStyle>
          <a:p>
            <a:pPr lvl="0"/>
            <a:r>
              <a:rPr lang="fr-FR" dirty="0"/>
              <a:t>Lorem ipsum</a:t>
            </a:r>
            <a:br>
              <a:rPr lang="fr-FR" dirty="0"/>
            </a:b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endParaRPr lang="fr-FR" dirty="0"/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4EBF1FE7-D410-969F-4F5B-B5F3B5825A0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20000" y="5031726"/>
            <a:ext cx="545021" cy="615553"/>
          </a:xfrm>
        </p:spPr>
        <p:txBody>
          <a:bodyPr wrap="none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i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44545125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6C8370E-4E66-EB9E-0095-17FC631BBB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4000" y="323999"/>
            <a:ext cx="11544000" cy="6007973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65764E0-AB6E-2B6A-5ABA-EA835CFBFA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53955" y="4955202"/>
            <a:ext cx="884089" cy="430887"/>
          </a:xfrm>
        </p:spPr>
        <p:txBody>
          <a:bodyPr wrap="none"/>
          <a:lstStyle>
            <a:lvl1pPr marL="0" indent="0" algn="ctr"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err="1"/>
              <a:t>Subtitle</a:t>
            </a:r>
            <a:endParaRPr lang="en-GB" dirty="0"/>
          </a:p>
        </p:txBody>
      </p:sp>
      <p:sp>
        <p:nvSpPr>
          <p:cNvPr id="13" name="Espace réservé du titre 1">
            <a:extLst>
              <a:ext uri="{FF2B5EF4-FFF2-40B4-BE49-F238E27FC236}">
                <a16:creationId xmlns:a16="http://schemas.microsoft.com/office/drawing/2014/main" id="{E9D51B95-7596-6D9C-932E-E231284D4F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3327" y="2467814"/>
            <a:ext cx="9065342" cy="17203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br>
              <a:rPr lang="fr-FR" dirty="0"/>
            </a:br>
            <a:r>
              <a:rPr lang="fr-FR" dirty="0"/>
              <a:t>on multi-</a:t>
            </a:r>
            <a:r>
              <a:rPr lang="fr-FR" dirty="0" err="1"/>
              <a:t>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8130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6C8370E-4E66-EB9E-0095-17FC631BBB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23999"/>
            <a:ext cx="5772000" cy="6007973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125924-D428-48ED-CB24-38DBF0D88FA8}"/>
              </a:ext>
            </a:extLst>
          </p:cNvPr>
          <p:cNvSpPr/>
          <p:nvPr userDrawn="1"/>
        </p:nvSpPr>
        <p:spPr>
          <a:xfrm>
            <a:off x="324001" y="323999"/>
            <a:ext cx="5772000" cy="6007973"/>
          </a:xfrm>
          <a:prstGeom prst="rect">
            <a:avLst/>
          </a:prstGeom>
          <a:solidFill>
            <a:schemeClr val="accent6"/>
          </a:solidFill>
          <a:ln w="5366" cap="flat">
            <a:noFill/>
            <a:prstDash val="solid"/>
            <a:miter/>
          </a:ln>
        </p:spPr>
        <p:txBody>
          <a:bodyPr lIns="180000" tIns="180000" rIns="180000" bIns="180000" rtlCol="0" anchor="b" anchorCtr="0"/>
          <a:lstStyle/>
          <a:p>
            <a:pPr lvl="0"/>
            <a:endParaRPr lang="en-GB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65764E0-AB6E-2B6A-5ABA-EA835CFBFA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4230" y="1491031"/>
            <a:ext cx="1359346" cy="1538883"/>
          </a:xfrm>
        </p:spPr>
        <p:txBody>
          <a:bodyPr wrap="none"/>
          <a:lstStyle>
            <a:lvl1pPr marL="0" indent="0" algn="l">
              <a:buNone/>
              <a:defRPr sz="10000" i="1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01</a:t>
            </a:r>
            <a:endParaRPr lang="en-GB" dirty="0"/>
          </a:p>
        </p:txBody>
      </p:sp>
      <p:sp>
        <p:nvSpPr>
          <p:cNvPr id="13" name="Espace réservé du titre 1">
            <a:extLst>
              <a:ext uri="{FF2B5EF4-FFF2-40B4-BE49-F238E27FC236}">
                <a16:creationId xmlns:a16="http://schemas.microsoft.com/office/drawing/2014/main" id="{E9D51B95-7596-6D9C-932E-E231284D4F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4230" y="2910266"/>
            <a:ext cx="3708000" cy="134844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lnSpc>
                <a:spcPts val="5100"/>
              </a:lnSpc>
              <a:defRPr sz="5300">
                <a:solidFill>
                  <a:schemeClr val="accent1"/>
                </a:solidFill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br>
              <a:rPr lang="fr-FR" dirty="0"/>
            </a:br>
            <a:r>
              <a:rPr lang="fr-FR" dirty="0"/>
              <a:t>on multi-</a:t>
            </a:r>
            <a:r>
              <a:rPr lang="fr-FR" dirty="0" err="1"/>
              <a:t>lines</a:t>
            </a:r>
            <a:endParaRPr lang="en-GB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FA80C40-96E6-5C29-A8A5-D97F6BD37F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1767" y="2897968"/>
            <a:ext cx="977430" cy="808546"/>
          </a:xfrm>
          <a:custGeom>
            <a:avLst/>
            <a:gdLst>
              <a:gd name="connsiteX0" fmla="*/ 182937 w 977430"/>
              <a:gd name="connsiteY0" fmla="*/ 0 h 808546"/>
              <a:gd name="connsiteX1" fmla="*/ 783399 w 977430"/>
              <a:gd name="connsiteY1" fmla="*/ 173568 h 808546"/>
              <a:gd name="connsiteX2" fmla="*/ 977430 w 977430"/>
              <a:gd name="connsiteY2" fmla="*/ 149037 h 808546"/>
              <a:gd name="connsiteX3" fmla="*/ 977430 w 977430"/>
              <a:gd name="connsiteY3" fmla="*/ 149160 h 808546"/>
              <a:gd name="connsiteX4" fmla="*/ 862047 w 977430"/>
              <a:gd name="connsiteY4" fmla="*/ 273296 h 808546"/>
              <a:gd name="connsiteX5" fmla="*/ 777481 w 977430"/>
              <a:gd name="connsiteY5" fmla="*/ 808546 h 808546"/>
              <a:gd name="connsiteX6" fmla="*/ 704257 w 977430"/>
              <a:gd name="connsiteY6" fmla="*/ 373270 h 808546"/>
              <a:gd name="connsiteX7" fmla="*/ 341589 w 977430"/>
              <a:gd name="connsiteY7" fmla="*/ 568411 h 808546"/>
              <a:gd name="connsiteX8" fmla="*/ 530196 w 977430"/>
              <a:gd name="connsiteY8" fmla="*/ 332960 h 808546"/>
              <a:gd name="connsiteX9" fmla="*/ 0 w 977430"/>
              <a:gd name="connsiteY9" fmla="*/ 394226 h 808546"/>
              <a:gd name="connsiteX10" fmla="*/ 552755 w 977430"/>
              <a:gd name="connsiteY10" fmla="*/ 220042 h 808546"/>
              <a:gd name="connsiteX11" fmla="*/ 182937 w 977430"/>
              <a:gd name="connsiteY11" fmla="*/ 0 h 80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77430" h="808546">
                <a:moveTo>
                  <a:pt x="182937" y="0"/>
                </a:moveTo>
                <a:cubicBezTo>
                  <a:pt x="396322" y="16642"/>
                  <a:pt x="657044" y="96276"/>
                  <a:pt x="783399" y="173568"/>
                </a:cubicBezTo>
                <a:cubicBezTo>
                  <a:pt x="860198" y="151995"/>
                  <a:pt x="950433" y="146201"/>
                  <a:pt x="977430" y="149037"/>
                </a:cubicBezTo>
                <a:lnTo>
                  <a:pt x="977430" y="149160"/>
                </a:lnTo>
                <a:cubicBezTo>
                  <a:pt x="962760" y="183923"/>
                  <a:pt x="931696" y="221768"/>
                  <a:pt x="862047" y="273296"/>
                </a:cubicBezTo>
                <a:cubicBezTo>
                  <a:pt x="887194" y="340479"/>
                  <a:pt x="827160" y="710544"/>
                  <a:pt x="777481" y="808546"/>
                </a:cubicBezTo>
                <a:cubicBezTo>
                  <a:pt x="775632" y="653715"/>
                  <a:pt x="762196" y="458328"/>
                  <a:pt x="704257" y="373270"/>
                </a:cubicBezTo>
                <a:cubicBezTo>
                  <a:pt x="552755" y="462396"/>
                  <a:pt x="511829" y="485818"/>
                  <a:pt x="341589" y="568411"/>
                </a:cubicBezTo>
                <a:cubicBezTo>
                  <a:pt x="456602" y="452904"/>
                  <a:pt x="530196" y="332960"/>
                  <a:pt x="530196" y="332960"/>
                </a:cubicBezTo>
                <a:cubicBezTo>
                  <a:pt x="378324" y="341096"/>
                  <a:pt x="157543" y="359340"/>
                  <a:pt x="0" y="394226"/>
                </a:cubicBezTo>
                <a:cubicBezTo>
                  <a:pt x="137203" y="320879"/>
                  <a:pt x="409266" y="239396"/>
                  <a:pt x="552755" y="220042"/>
                </a:cubicBezTo>
                <a:cubicBezTo>
                  <a:pt x="519472" y="174061"/>
                  <a:pt x="249997" y="28106"/>
                  <a:pt x="18293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108000" anchor="ctr" anchorCtr="0">
            <a:noAutofit/>
          </a:bodyPr>
          <a:lstStyle>
            <a:lvl1pPr algn="ctr"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66119416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125924-D428-48ED-CB24-38DBF0D88FA8}"/>
              </a:ext>
            </a:extLst>
          </p:cNvPr>
          <p:cNvSpPr/>
          <p:nvPr userDrawn="1"/>
        </p:nvSpPr>
        <p:spPr>
          <a:xfrm>
            <a:off x="6096000" y="323999"/>
            <a:ext cx="5772000" cy="6007973"/>
          </a:xfrm>
          <a:prstGeom prst="rect">
            <a:avLst/>
          </a:prstGeom>
          <a:solidFill>
            <a:schemeClr val="accent5"/>
          </a:solidFill>
          <a:ln w="5366" cap="flat">
            <a:noFill/>
            <a:prstDash val="solid"/>
            <a:miter/>
          </a:ln>
        </p:spPr>
        <p:txBody>
          <a:bodyPr lIns="180000" tIns="180000" rIns="180000" bIns="180000" rtlCol="0" anchor="b" anchorCtr="0"/>
          <a:lstStyle/>
          <a:p>
            <a:pPr lvl="0"/>
            <a:endParaRPr lang="en-GB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Espace réservé pour une image  11">
            <a:extLst>
              <a:ext uri="{FF2B5EF4-FFF2-40B4-BE49-F238E27FC236}">
                <a16:creationId xmlns:a16="http://schemas.microsoft.com/office/drawing/2014/main" id="{FD775645-163A-1C11-7CD7-4A0405D263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4001" y="323999"/>
            <a:ext cx="5772000" cy="6007973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65764E0-AB6E-2B6A-5ABA-EA835CFBFA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909678" y="1491031"/>
            <a:ext cx="1359346" cy="1538883"/>
          </a:xfrm>
        </p:spPr>
        <p:txBody>
          <a:bodyPr wrap="none"/>
          <a:lstStyle>
            <a:lvl1pPr marL="0" indent="0" algn="r">
              <a:buNone/>
              <a:defRPr sz="10000" i="1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02</a:t>
            </a:r>
            <a:endParaRPr lang="en-GB" dirty="0"/>
          </a:p>
        </p:txBody>
      </p:sp>
      <p:sp>
        <p:nvSpPr>
          <p:cNvPr id="13" name="Espace réservé du titre 1">
            <a:extLst>
              <a:ext uri="{FF2B5EF4-FFF2-40B4-BE49-F238E27FC236}">
                <a16:creationId xmlns:a16="http://schemas.microsoft.com/office/drawing/2014/main" id="{E9D51B95-7596-6D9C-932E-E231284D4F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1024" y="2910266"/>
            <a:ext cx="3708000" cy="134844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lnSpc>
                <a:spcPts val="5100"/>
              </a:lnSpc>
              <a:defRPr sz="5300">
                <a:solidFill>
                  <a:schemeClr val="accent1"/>
                </a:solidFill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br>
              <a:rPr lang="fr-FR" dirty="0"/>
            </a:br>
            <a:r>
              <a:rPr lang="fr-FR" dirty="0"/>
              <a:t>on multi-</a:t>
            </a:r>
            <a:r>
              <a:rPr lang="fr-FR" dirty="0" err="1"/>
              <a:t>lines</a:t>
            </a:r>
            <a:endParaRPr lang="en-GB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FA80C40-96E6-5C29-A8A5-D97F6BD37F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1767" y="2897968"/>
            <a:ext cx="977430" cy="808546"/>
          </a:xfrm>
          <a:custGeom>
            <a:avLst/>
            <a:gdLst>
              <a:gd name="connsiteX0" fmla="*/ 182937 w 977430"/>
              <a:gd name="connsiteY0" fmla="*/ 0 h 808546"/>
              <a:gd name="connsiteX1" fmla="*/ 783399 w 977430"/>
              <a:gd name="connsiteY1" fmla="*/ 173568 h 808546"/>
              <a:gd name="connsiteX2" fmla="*/ 977430 w 977430"/>
              <a:gd name="connsiteY2" fmla="*/ 149037 h 808546"/>
              <a:gd name="connsiteX3" fmla="*/ 977430 w 977430"/>
              <a:gd name="connsiteY3" fmla="*/ 149160 h 808546"/>
              <a:gd name="connsiteX4" fmla="*/ 862047 w 977430"/>
              <a:gd name="connsiteY4" fmla="*/ 273296 h 808546"/>
              <a:gd name="connsiteX5" fmla="*/ 777481 w 977430"/>
              <a:gd name="connsiteY5" fmla="*/ 808546 h 808546"/>
              <a:gd name="connsiteX6" fmla="*/ 704257 w 977430"/>
              <a:gd name="connsiteY6" fmla="*/ 373270 h 808546"/>
              <a:gd name="connsiteX7" fmla="*/ 341589 w 977430"/>
              <a:gd name="connsiteY7" fmla="*/ 568411 h 808546"/>
              <a:gd name="connsiteX8" fmla="*/ 530196 w 977430"/>
              <a:gd name="connsiteY8" fmla="*/ 332960 h 808546"/>
              <a:gd name="connsiteX9" fmla="*/ 0 w 977430"/>
              <a:gd name="connsiteY9" fmla="*/ 394226 h 808546"/>
              <a:gd name="connsiteX10" fmla="*/ 552755 w 977430"/>
              <a:gd name="connsiteY10" fmla="*/ 220042 h 808546"/>
              <a:gd name="connsiteX11" fmla="*/ 182937 w 977430"/>
              <a:gd name="connsiteY11" fmla="*/ 0 h 80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77430" h="808546">
                <a:moveTo>
                  <a:pt x="182937" y="0"/>
                </a:moveTo>
                <a:cubicBezTo>
                  <a:pt x="396322" y="16642"/>
                  <a:pt x="657044" y="96276"/>
                  <a:pt x="783399" y="173568"/>
                </a:cubicBezTo>
                <a:cubicBezTo>
                  <a:pt x="860198" y="151995"/>
                  <a:pt x="950433" y="146201"/>
                  <a:pt x="977430" y="149037"/>
                </a:cubicBezTo>
                <a:lnTo>
                  <a:pt x="977430" y="149160"/>
                </a:lnTo>
                <a:cubicBezTo>
                  <a:pt x="962760" y="183923"/>
                  <a:pt x="931696" y="221768"/>
                  <a:pt x="862047" y="273296"/>
                </a:cubicBezTo>
                <a:cubicBezTo>
                  <a:pt x="887194" y="340479"/>
                  <a:pt x="827160" y="710544"/>
                  <a:pt x="777481" y="808546"/>
                </a:cubicBezTo>
                <a:cubicBezTo>
                  <a:pt x="775632" y="653715"/>
                  <a:pt x="762196" y="458328"/>
                  <a:pt x="704257" y="373270"/>
                </a:cubicBezTo>
                <a:cubicBezTo>
                  <a:pt x="552755" y="462396"/>
                  <a:pt x="511829" y="485818"/>
                  <a:pt x="341589" y="568411"/>
                </a:cubicBezTo>
                <a:cubicBezTo>
                  <a:pt x="456602" y="452904"/>
                  <a:pt x="530196" y="332960"/>
                  <a:pt x="530196" y="332960"/>
                </a:cubicBezTo>
                <a:cubicBezTo>
                  <a:pt x="378324" y="341096"/>
                  <a:pt x="157543" y="359340"/>
                  <a:pt x="0" y="394226"/>
                </a:cubicBezTo>
                <a:cubicBezTo>
                  <a:pt x="137203" y="320879"/>
                  <a:pt x="409266" y="239396"/>
                  <a:pt x="552755" y="220042"/>
                </a:cubicBezTo>
                <a:cubicBezTo>
                  <a:pt x="519472" y="174061"/>
                  <a:pt x="249997" y="28106"/>
                  <a:pt x="18293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108000" anchor="ctr" anchorCtr="0">
            <a:noAutofit/>
          </a:bodyPr>
          <a:lstStyle>
            <a:lvl1pPr algn="ctr"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58531448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>
            <a:extLst>
              <a:ext uri="{FF2B5EF4-FFF2-40B4-BE49-F238E27FC236}">
                <a16:creationId xmlns:a16="http://schemas.microsoft.com/office/drawing/2014/main" id="{39545673-F5C0-563C-4E70-A8FFE5F0E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2016000"/>
            <a:ext cx="10752863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fr-FR" dirty="0" err="1"/>
              <a:t>Title</a:t>
            </a:r>
            <a:endParaRPr lang="en-GB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AE66CCE-D3BA-FB85-6138-BCA60ACF3B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138" y="2304000"/>
            <a:ext cx="10753725" cy="877163"/>
          </a:xfrm>
        </p:spPr>
        <p:txBody>
          <a:bodyPr/>
          <a:lstStyle>
            <a:lvl1pPr>
              <a:spcAft>
                <a:spcPts val="1800"/>
              </a:spcAft>
              <a:defRPr/>
            </a:lvl1pPr>
            <a:lvl2pPr>
              <a:defRPr/>
            </a:lvl2pPr>
          </a:lstStyle>
          <a:p>
            <a:pPr lvl="0"/>
            <a:r>
              <a:rPr lang="fr-FR" dirty="0" err="1"/>
              <a:t>Sub-title</a:t>
            </a:r>
            <a:endParaRPr lang="fr-FR" dirty="0"/>
          </a:p>
          <a:p>
            <a:pPr lvl="1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477B7B38-0E39-25D6-23B7-8D808E72DC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138" y="468000"/>
            <a:ext cx="10753725" cy="307777"/>
          </a:xfrm>
        </p:spPr>
        <p:txBody>
          <a:bodyPr/>
          <a:lstStyle>
            <a:lvl1pPr>
              <a:spcAft>
                <a:spcPts val="0"/>
              </a:spcAft>
              <a:defRPr sz="2000" cap="all" baseline="0">
                <a:solidFill>
                  <a:schemeClr val="accent1"/>
                </a:solidFill>
                <a:latin typeface="BNPPSansCondensed" panose="02000000000000000000" pitchFamily="2" charset="0"/>
              </a:defRPr>
            </a:lvl1pPr>
            <a:lvl2pPr>
              <a:defRPr/>
            </a:lvl2pPr>
          </a:lstStyle>
          <a:p>
            <a:pPr lvl="0"/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407410954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vert, Aileron, Turquoise&#10;&#10;Description générée automatiquement">
            <a:extLst>
              <a:ext uri="{FF2B5EF4-FFF2-40B4-BE49-F238E27FC236}">
                <a16:creationId xmlns:a16="http://schemas.microsoft.com/office/drawing/2014/main" id="{BC468E82-B687-C87C-1703-566546F6B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00" y="323051"/>
            <a:ext cx="11545200" cy="5364948"/>
          </a:xfrm>
          <a:prstGeom prst="rect">
            <a:avLst/>
          </a:prstGeom>
        </p:spPr>
      </p:pic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88A445C9-42EC-235D-F3F7-C021A1EBB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8555" y="2397201"/>
            <a:ext cx="5214889" cy="1231106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>
              <a:defRPr b="0" i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29897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025EC5-47D4-474F-E6DD-2DBA4E501433}"/>
              </a:ext>
            </a:extLst>
          </p:cNvPr>
          <p:cNvSpPr/>
          <p:nvPr userDrawn="1"/>
        </p:nvSpPr>
        <p:spPr>
          <a:xfrm>
            <a:off x="324000" y="323999"/>
            <a:ext cx="11545200" cy="53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/>
          </a:p>
        </p:txBody>
      </p:sp>
      <p:pic>
        <p:nvPicPr>
          <p:cNvPr id="1458" name="Image 1457">
            <a:extLst>
              <a:ext uri="{FF2B5EF4-FFF2-40B4-BE49-F238E27FC236}">
                <a16:creationId xmlns:a16="http://schemas.microsoft.com/office/drawing/2014/main" id="{E1698C1E-42D4-8916-8D53-36EFDAA11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50000"/>
          </a:blip>
          <a:srcRect l="57591" t="62128" r="17238" b="25443"/>
          <a:stretch/>
        </p:blipFill>
        <p:spPr>
          <a:xfrm>
            <a:off x="322800" y="323999"/>
            <a:ext cx="11545200" cy="5364000"/>
          </a:xfrm>
          <a:custGeom>
            <a:avLst/>
            <a:gdLst>
              <a:gd name="connsiteX0" fmla="*/ 0 w 12192000"/>
              <a:gd name="connsiteY0" fmla="*/ 0 h 6139793"/>
              <a:gd name="connsiteX1" fmla="*/ 12192000 w 12192000"/>
              <a:gd name="connsiteY1" fmla="*/ 0 h 6139793"/>
              <a:gd name="connsiteX2" fmla="*/ 12192000 w 12192000"/>
              <a:gd name="connsiteY2" fmla="*/ 6139793 h 6139793"/>
              <a:gd name="connsiteX3" fmla="*/ 0 w 12192000"/>
              <a:gd name="connsiteY3" fmla="*/ 6139793 h 6139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9793">
                <a:moveTo>
                  <a:pt x="0" y="0"/>
                </a:moveTo>
                <a:lnTo>
                  <a:pt x="12192000" y="0"/>
                </a:lnTo>
                <a:lnTo>
                  <a:pt x="12192000" y="6139793"/>
                </a:lnTo>
                <a:lnTo>
                  <a:pt x="0" y="6139793"/>
                </a:lnTo>
                <a:close/>
              </a:path>
            </a:pathLst>
          </a:custGeom>
        </p:spPr>
      </p:pic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FFBE4F43-EDAB-1B60-C6C1-8D76FD50D2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8555" y="2397201"/>
            <a:ext cx="5214889" cy="1231106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>
              <a:defRPr b="0" i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53850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025EC5-47D4-474F-E6DD-2DBA4E501433}"/>
              </a:ext>
            </a:extLst>
          </p:cNvPr>
          <p:cNvSpPr/>
          <p:nvPr userDrawn="1"/>
        </p:nvSpPr>
        <p:spPr>
          <a:xfrm>
            <a:off x="324000" y="323999"/>
            <a:ext cx="11545200" cy="536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F62CA914-6FFC-62FF-4063-B4AC5C808074}"/>
              </a:ext>
            </a:extLst>
          </p:cNvPr>
          <p:cNvSpPr/>
          <p:nvPr userDrawn="1"/>
        </p:nvSpPr>
        <p:spPr>
          <a:xfrm>
            <a:off x="324001" y="323999"/>
            <a:ext cx="8423553" cy="5364000"/>
          </a:xfrm>
          <a:custGeom>
            <a:avLst/>
            <a:gdLst>
              <a:gd name="connsiteX0" fmla="*/ 1230456 w 8423553"/>
              <a:gd name="connsiteY0" fmla="*/ 0 h 5364000"/>
              <a:gd name="connsiteX1" fmla="*/ 3700444 w 8423553"/>
              <a:gd name="connsiteY1" fmla="*/ 0 h 5364000"/>
              <a:gd name="connsiteX2" fmla="*/ 3732289 w 8423553"/>
              <a:gd name="connsiteY2" fmla="*/ 9770 h 5364000"/>
              <a:gd name="connsiteX3" fmla="*/ 6265911 w 8423553"/>
              <a:gd name="connsiteY3" fmla="*/ 1092375 h 5364000"/>
              <a:gd name="connsiteX4" fmla="*/ 8423553 w 8423553"/>
              <a:gd name="connsiteY4" fmla="*/ 819563 h 5364000"/>
              <a:gd name="connsiteX5" fmla="*/ 8423553 w 8423553"/>
              <a:gd name="connsiteY5" fmla="*/ 819691 h 5364000"/>
              <a:gd name="connsiteX6" fmla="*/ 7140187 w 8423553"/>
              <a:gd name="connsiteY6" fmla="*/ 2200072 h 5364000"/>
              <a:gd name="connsiteX7" fmla="*/ 6981774 w 8423553"/>
              <a:gd name="connsiteY7" fmla="*/ 5048351 h 5364000"/>
              <a:gd name="connsiteX8" fmla="*/ 6928290 w 8423553"/>
              <a:gd name="connsiteY8" fmla="*/ 5364000 h 5364000"/>
              <a:gd name="connsiteX9" fmla="*/ 6014529 w 8423553"/>
              <a:gd name="connsiteY9" fmla="*/ 5364000 h 5364000"/>
              <a:gd name="connsiteX10" fmla="*/ 5977330 w 8423553"/>
              <a:gd name="connsiteY10" fmla="*/ 5117940 h 5364000"/>
              <a:gd name="connsiteX11" fmla="*/ 5385262 w 8423553"/>
              <a:gd name="connsiteY11" fmla="*/ 3312357 h 5364000"/>
              <a:gd name="connsiteX12" fmla="*/ 1690456 w 8423553"/>
              <a:gd name="connsiteY12" fmla="*/ 5318255 h 5364000"/>
              <a:gd name="connsiteX13" fmla="*/ 1596363 w 8423553"/>
              <a:gd name="connsiteY13" fmla="*/ 5364000 h 5364000"/>
              <a:gd name="connsiteX14" fmla="*/ 1467310 w 8423553"/>
              <a:gd name="connsiteY14" fmla="*/ 5364000 h 5364000"/>
              <a:gd name="connsiteX15" fmla="*/ 1586013 w 8423553"/>
              <a:gd name="connsiteY15" fmla="*/ 5241934 h 5364000"/>
              <a:gd name="connsiteX16" fmla="*/ 3449821 w 8423553"/>
              <a:gd name="connsiteY16" fmla="*/ 2864383 h 5364000"/>
              <a:gd name="connsiteX17" fmla="*/ 525307 w 8423553"/>
              <a:gd name="connsiteY17" fmla="*/ 3092752 h 5364000"/>
              <a:gd name="connsiteX18" fmla="*/ 0 w 8423553"/>
              <a:gd name="connsiteY18" fmla="*/ 3153257 h 5364000"/>
              <a:gd name="connsiteX19" fmla="*/ 0 w 8423553"/>
              <a:gd name="connsiteY19" fmla="*/ 2548460 h 5364000"/>
              <a:gd name="connsiteX20" fmla="*/ 600267 w 8423553"/>
              <a:gd name="connsiteY20" fmla="*/ 2351967 h 5364000"/>
              <a:gd name="connsiteX21" fmla="*/ 3700325 w 8423553"/>
              <a:gd name="connsiteY21" fmla="*/ 1608553 h 5364000"/>
              <a:gd name="connsiteX22" fmla="*/ 1450502 w 8423553"/>
              <a:gd name="connsiteY22" fmla="*/ 121565 h 53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423553" h="5364000">
                <a:moveTo>
                  <a:pt x="1230456" y="0"/>
                </a:moveTo>
                <a:lnTo>
                  <a:pt x="3700444" y="0"/>
                </a:lnTo>
                <a:lnTo>
                  <a:pt x="3732289" y="9770"/>
                </a:lnTo>
                <a:cubicBezTo>
                  <a:pt x="4749949" y="335127"/>
                  <a:pt x="5650895" y="716350"/>
                  <a:pt x="6265911" y="1092375"/>
                </a:cubicBezTo>
                <a:cubicBezTo>
                  <a:pt x="7119279" y="852198"/>
                  <a:pt x="8123333" y="787437"/>
                  <a:pt x="8423553" y="819563"/>
                </a:cubicBezTo>
                <a:lnTo>
                  <a:pt x="8423553" y="819691"/>
                </a:lnTo>
                <a:cubicBezTo>
                  <a:pt x="8259993" y="1206728"/>
                  <a:pt x="7915409" y="1626528"/>
                  <a:pt x="7140187" y="2200072"/>
                </a:cubicBezTo>
                <a:cubicBezTo>
                  <a:pt x="7280099" y="2573978"/>
                  <a:pt x="7182926" y="3789780"/>
                  <a:pt x="6981774" y="5048351"/>
                </a:cubicBezTo>
                <a:lnTo>
                  <a:pt x="6928290" y="5364000"/>
                </a:lnTo>
                <a:lnTo>
                  <a:pt x="6014529" y="5364000"/>
                </a:lnTo>
                <a:lnTo>
                  <a:pt x="5977330" y="5117940"/>
                </a:lnTo>
                <a:cubicBezTo>
                  <a:pt x="5854144" y="4374768"/>
                  <a:pt x="5666918" y="3725974"/>
                  <a:pt x="5385262" y="3312357"/>
                </a:cubicBezTo>
                <a:cubicBezTo>
                  <a:pt x="3805634" y="4241705"/>
                  <a:pt x="3307017" y="4529593"/>
                  <a:pt x="1690456" y="5318255"/>
                </a:cubicBezTo>
                <a:lnTo>
                  <a:pt x="1596363" y="5364000"/>
                </a:lnTo>
                <a:lnTo>
                  <a:pt x="1467310" y="5364000"/>
                </a:lnTo>
                <a:lnTo>
                  <a:pt x="1586013" y="5241934"/>
                </a:lnTo>
                <a:cubicBezTo>
                  <a:pt x="2730267" y="4037049"/>
                  <a:pt x="3449821" y="2864383"/>
                  <a:pt x="3449821" y="2864383"/>
                </a:cubicBezTo>
                <a:cubicBezTo>
                  <a:pt x="2605313" y="2909066"/>
                  <a:pt x="1569262" y="2982241"/>
                  <a:pt x="525307" y="3092752"/>
                </a:cubicBezTo>
                <a:lnTo>
                  <a:pt x="0" y="3153257"/>
                </a:lnTo>
                <a:lnTo>
                  <a:pt x="0" y="2548460"/>
                </a:lnTo>
                <a:lnTo>
                  <a:pt x="600267" y="2351967"/>
                </a:lnTo>
                <a:cubicBezTo>
                  <a:pt x="1746814" y="1996578"/>
                  <a:pt x="2902220" y="1716148"/>
                  <a:pt x="3700325" y="1608553"/>
                </a:cubicBezTo>
                <a:cubicBezTo>
                  <a:pt x="3491939" y="1320857"/>
                  <a:pt x="2452665" y="681549"/>
                  <a:pt x="1450502" y="12156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FFBE4F43-EDAB-1B60-C6C1-8D76FD50D2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7324" y="2362997"/>
            <a:ext cx="2954462" cy="1107996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>
              <a:defRPr sz="7200" b="1" i="0" cap="all" baseline="0">
                <a:solidFill>
                  <a:schemeClr val="bg1"/>
                </a:solidFill>
                <a:latin typeface="BNPPSansCondensed-Bold" panose="02000000000000000000" pitchFamily="2" charset="0"/>
              </a:defRPr>
            </a:lvl1pPr>
          </a:lstStyle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325558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CB32F8-26DE-0C85-ED15-5480ECAF4AD1}"/>
              </a:ext>
            </a:extLst>
          </p:cNvPr>
          <p:cNvSpPr/>
          <p:nvPr userDrawn="1"/>
        </p:nvSpPr>
        <p:spPr>
          <a:xfrm>
            <a:off x="6096000" y="323999"/>
            <a:ext cx="5772000" cy="6007973"/>
          </a:xfrm>
          <a:prstGeom prst="rect">
            <a:avLst/>
          </a:prstGeom>
          <a:solidFill>
            <a:schemeClr val="accent1"/>
          </a:solidFill>
          <a:ln w="5366" cap="flat">
            <a:noFill/>
            <a:prstDash val="solid"/>
            <a:miter/>
          </a:ln>
        </p:spPr>
        <p:txBody>
          <a:bodyPr lIns="180000" tIns="180000" rIns="180000" bIns="180000" rtlCol="0" anchor="b" anchorCtr="0"/>
          <a:lstStyle/>
          <a:p>
            <a:pPr lvl="0"/>
            <a:endParaRPr lang="en-GB" sz="1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Espace réservé du graphique 6">
            <a:extLst>
              <a:ext uri="{FF2B5EF4-FFF2-40B4-BE49-F238E27FC236}">
                <a16:creationId xmlns:a16="http://schemas.microsoft.com/office/drawing/2014/main" id="{571F7521-4F8D-EA28-C578-FA2A81BFB7F6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351740" y="589935"/>
            <a:ext cx="5260370" cy="5475674"/>
          </a:xfrm>
        </p:spPr>
        <p:txBody>
          <a:bodyPr anchor="ctr" anchorCtr="0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Espace réservé du titre 1">
            <a:extLst>
              <a:ext uri="{FF2B5EF4-FFF2-40B4-BE49-F238E27FC236}">
                <a16:creationId xmlns:a16="http://schemas.microsoft.com/office/drawing/2014/main" id="{39545673-F5C0-563C-4E70-A8FFE5F0E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2016000"/>
            <a:ext cx="4698059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fr-FR" dirty="0" err="1"/>
              <a:t>Title</a:t>
            </a:r>
            <a:endParaRPr lang="en-GB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AE66CCE-D3BA-FB85-6138-BCA60ACF3B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139" y="2304000"/>
            <a:ext cx="4698436" cy="877163"/>
          </a:xfrm>
        </p:spPr>
        <p:txBody>
          <a:bodyPr/>
          <a:lstStyle>
            <a:lvl1pPr>
              <a:spcAft>
                <a:spcPts val="1800"/>
              </a:spcAft>
              <a:defRPr/>
            </a:lvl1pPr>
            <a:lvl2pPr>
              <a:defRPr/>
            </a:lvl2pPr>
          </a:lstStyle>
          <a:p>
            <a:pPr lvl="0"/>
            <a:r>
              <a:rPr lang="fr-FR" dirty="0" err="1"/>
              <a:t>Sub-title</a:t>
            </a:r>
            <a:endParaRPr lang="fr-FR" dirty="0"/>
          </a:p>
          <a:p>
            <a:pPr lvl="1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477B7B38-0E39-25D6-23B7-8D808E72DC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139" y="468000"/>
            <a:ext cx="4698436" cy="307777"/>
          </a:xfrm>
        </p:spPr>
        <p:txBody>
          <a:bodyPr/>
          <a:lstStyle>
            <a:lvl1pPr>
              <a:spcAft>
                <a:spcPts val="0"/>
              </a:spcAft>
              <a:defRPr sz="2000" cap="all" baseline="0">
                <a:solidFill>
                  <a:schemeClr val="accent1"/>
                </a:solidFill>
                <a:latin typeface="BNPPSansCondensed" panose="02000000000000000000" pitchFamily="2" charset="0"/>
              </a:defRPr>
            </a:lvl1pPr>
            <a:lvl2pPr>
              <a:defRPr/>
            </a:lvl2pPr>
          </a:lstStyle>
          <a:p>
            <a:pPr lvl="0"/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val="427804313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Caractère coloré, vert, courbe&#10;&#10;Description générée automatiquement">
            <a:extLst>
              <a:ext uri="{FF2B5EF4-FFF2-40B4-BE49-F238E27FC236}">
                <a16:creationId xmlns:a16="http://schemas.microsoft.com/office/drawing/2014/main" id="{55FE3616-2AC0-F2BC-542E-D996A7C04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24175"/>
            <a:ext cx="5772000" cy="6007620"/>
          </a:xfrm>
          <a:prstGeom prst="rect">
            <a:avLst/>
          </a:prstGeom>
        </p:spPr>
      </p:pic>
      <p:sp>
        <p:nvSpPr>
          <p:cNvPr id="5" name="Espace réservé du titre 1">
            <a:extLst>
              <a:ext uri="{FF2B5EF4-FFF2-40B4-BE49-F238E27FC236}">
                <a16:creationId xmlns:a16="http://schemas.microsoft.com/office/drawing/2014/main" id="{39545673-F5C0-563C-4E70-A8FFE5F0E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2016000"/>
            <a:ext cx="4698059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fr-FR" dirty="0" err="1"/>
              <a:t>Title</a:t>
            </a:r>
            <a:endParaRPr lang="en-GB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AE66CCE-D3BA-FB85-6138-BCA60ACF3B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139" y="2304000"/>
            <a:ext cx="4698436" cy="877163"/>
          </a:xfrm>
        </p:spPr>
        <p:txBody>
          <a:bodyPr/>
          <a:lstStyle>
            <a:lvl1pPr>
              <a:spcAft>
                <a:spcPts val="1800"/>
              </a:spcAft>
              <a:defRPr/>
            </a:lvl1pPr>
            <a:lvl2pPr>
              <a:defRPr/>
            </a:lvl2pPr>
          </a:lstStyle>
          <a:p>
            <a:pPr lvl="0"/>
            <a:r>
              <a:rPr lang="fr-FR" dirty="0" err="1"/>
              <a:t>Sub-title</a:t>
            </a:r>
            <a:endParaRPr lang="fr-FR" dirty="0"/>
          </a:p>
          <a:p>
            <a:pPr lvl="1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477B7B38-0E39-25D6-23B7-8D808E72DC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139" y="468000"/>
            <a:ext cx="4698436" cy="307777"/>
          </a:xfrm>
        </p:spPr>
        <p:txBody>
          <a:bodyPr/>
          <a:lstStyle>
            <a:lvl1pPr>
              <a:spcAft>
                <a:spcPts val="0"/>
              </a:spcAft>
              <a:defRPr sz="2000" cap="all" baseline="0">
                <a:solidFill>
                  <a:schemeClr val="accent1"/>
                </a:solidFill>
                <a:latin typeface="BNPPSansCondensed" panose="02000000000000000000" pitchFamily="2" charset="0"/>
              </a:defRPr>
            </a:lvl1pPr>
            <a:lvl2pPr>
              <a:defRPr/>
            </a:lvl2pPr>
          </a:lstStyle>
          <a:p>
            <a:pPr lvl="0"/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 on one line</a:t>
            </a:r>
          </a:p>
        </p:txBody>
      </p:sp>
      <p:sp>
        <p:nvSpPr>
          <p:cNvPr id="16" name="Espace réservé pour une image  7">
            <a:extLst>
              <a:ext uri="{FF2B5EF4-FFF2-40B4-BE49-F238E27FC236}">
                <a16:creationId xmlns:a16="http://schemas.microsoft.com/office/drawing/2014/main" id="{2B5E8E3F-920A-ADAA-F0BB-998B6C15D7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057671" y="1287792"/>
            <a:ext cx="3848659" cy="4080387"/>
          </a:xfrm>
          <a:solidFill>
            <a:schemeClr val="bg1">
              <a:lumMod val="9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03570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6E536CB-251C-77C0-B57E-1AEBF2F5E57E}"/>
              </a:ext>
            </a:extLst>
          </p:cNvPr>
          <p:cNvCxnSpPr/>
          <p:nvPr userDrawn="1"/>
        </p:nvCxnSpPr>
        <p:spPr>
          <a:xfrm>
            <a:off x="8967019" y="314632"/>
            <a:ext cx="0" cy="5968181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itre 1">
            <a:extLst>
              <a:ext uri="{FF2B5EF4-FFF2-40B4-BE49-F238E27FC236}">
                <a16:creationId xmlns:a16="http://schemas.microsoft.com/office/drawing/2014/main" id="{39545673-F5C0-563C-4E70-A8FFE5F0E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2016000"/>
            <a:ext cx="4698059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fr-FR" dirty="0" err="1"/>
              <a:t>Title</a:t>
            </a:r>
            <a:endParaRPr lang="en-GB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AE66CCE-D3BA-FB85-6138-BCA60ACF3B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139" y="2304000"/>
            <a:ext cx="4698436" cy="877163"/>
          </a:xfrm>
        </p:spPr>
        <p:txBody>
          <a:bodyPr/>
          <a:lstStyle>
            <a:lvl1pPr>
              <a:spcAft>
                <a:spcPts val="1800"/>
              </a:spcAft>
              <a:defRPr/>
            </a:lvl1pPr>
            <a:lvl2pPr>
              <a:defRPr/>
            </a:lvl2pPr>
          </a:lstStyle>
          <a:p>
            <a:pPr lvl="0"/>
            <a:r>
              <a:rPr lang="fr-FR" dirty="0" err="1"/>
              <a:t>Sub-title</a:t>
            </a:r>
            <a:endParaRPr lang="fr-FR" dirty="0"/>
          </a:p>
          <a:p>
            <a:pPr lvl="1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477B7B38-0E39-25D6-23B7-8D808E72DC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139" y="468000"/>
            <a:ext cx="4698436" cy="307777"/>
          </a:xfrm>
        </p:spPr>
        <p:txBody>
          <a:bodyPr/>
          <a:lstStyle>
            <a:lvl1pPr>
              <a:spcAft>
                <a:spcPts val="0"/>
              </a:spcAft>
              <a:defRPr sz="2000" cap="all" baseline="0">
                <a:solidFill>
                  <a:schemeClr val="accent1"/>
                </a:solidFill>
                <a:latin typeface="BNPPSansCondensed" panose="02000000000000000000" pitchFamily="2" charset="0"/>
              </a:defRPr>
            </a:lvl1pPr>
            <a:lvl2pPr>
              <a:defRPr/>
            </a:lvl2pPr>
          </a:lstStyle>
          <a:p>
            <a:pPr lvl="0"/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 on one line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C87D0913-1310-676A-63BE-A46623D7BC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31264" y="2929701"/>
            <a:ext cx="288000" cy="288000"/>
          </a:xfrm>
          <a:solidFill>
            <a:schemeClr val="accent5"/>
          </a:solidFill>
        </p:spPr>
        <p:txBody>
          <a:bodyPr anchor="ctr" anchorCtr="0">
            <a:noAutofit/>
          </a:bodyPr>
          <a:lstStyle>
            <a:lvl1pPr algn="ctr">
              <a:defRPr sz="100">
                <a:solidFill>
                  <a:schemeClr val="accent5"/>
                </a:solidFill>
                <a:latin typeface="BNPPSansCondensed" panose="020000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id="{FEA8D728-332E-25C7-178A-6909BE9B0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7543" y="2929699"/>
            <a:ext cx="1548276" cy="538609"/>
          </a:xfrm>
        </p:spPr>
        <p:txBody>
          <a:bodyPr/>
          <a:lstStyle>
            <a:lvl1pPr>
              <a:spcAft>
                <a:spcPts val="0"/>
              </a:spcAft>
              <a:defRPr sz="2200" b="1">
                <a:solidFill>
                  <a:schemeClr val="accent5"/>
                </a:solidFill>
                <a:latin typeface="BNPPSansCondensed-Bold" panose="02000000000000000000" pitchFamily="2" charset="0"/>
              </a:defRPr>
            </a:lvl1pPr>
            <a:lvl2pPr>
              <a:defRPr sz="1300"/>
            </a:lvl2pPr>
          </a:lstStyle>
          <a:p>
            <a:pPr lvl="0"/>
            <a:r>
              <a:rPr lang="fr-FR" dirty="0"/>
              <a:t>Date</a:t>
            </a:r>
          </a:p>
          <a:p>
            <a:pPr lvl="1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0" name="Espace réservé pour une image  5">
            <a:extLst>
              <a:ext uri="{FF2B5EF4-FFF2-40B4-BE49-F238E27FC236}">
                <a16:creationId xmlns:a16="http://schemas.microsoft.com/office/drawing/2014/main" id="{81DBAB01-3ADF-0A5A-29F1-DE05A714D8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31264" y="1786667"/>
            <a:ext cx="288000" cy="288000"/>
          </a:xfrm>
          <a:solidFill>
            <a:schemeClr val="accent6"/>
          </a:solidFill>
        </p:spPr>
        <p:txBody>
          <a:bodyPr anchor="ctr" anchorCtr="0">
            <a:noAutofit/>
          </a:bodyPr>
          <a:lstStyle>
            <a:lvl1pPr algn="ctr">
              <a:defRPr sz="100">
                <a:solidFill>
                  <a:schemeClr val="accent6"/>
                </a:solidFill>
                <a:latin typeface="BNPPSansCondensed" panose="020000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12" name="Espace réservé du texte 12">
            <a:extLst>
              <a:ext uri="{FF2B5EF4-FFF2-40B4-BE49-F238E27FC236}">
                <a16:creationId xmlns:a16="http://schemas.microsoft.com/office/drawing/2014/main" id="{FC6ED884-515D-9ECB-F78D-ABDBDF1910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23769" y="1799187"/>
            <a:ext cx="1548276" cy="538609"/>
          </a:xfrm>
        </p:spPr>
        <p:txBody>
          <a:bodyPr/>
          <a:lstStyle>
            <a:lvl1pPr algn="r">
              <a:spcAft>
                <a:spcPts val="0"/>
              </a:spcAft>
              <a:defRPr sz="2200" b="1">
                <a:solidFill>
                  <a:schemeClr val="accent6"/>
                </a:solidFill>
                <a:latin typeface="BNPPSansCondensed-Bold" panose="02000000000000000000" pitchFamily="2" charset="0"/>
              </a:defRPr>
            </a:lvl1pPr>
            <a:lvl2pPr algn="r">
              <a:defRPr sz="1300"/>
            </a:lvl2pPr>
          </a:lstStyle>
          <a:p>
            <a:pPr lvl="0"/>
            <a:r>
              <a:rPr lang="fr-FR" dirty="0"/>
              <a:t>Date</a:t>
            </a:r>
          </a:p>
          <a:p>
            <a:pPr lvl="1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7" name="Espace réservé pour une image  5">
            <a:extLst>
              <a:ext uri="{FF2B5EF4-FFF2-40B4-BE49-F238E27FC236}">
                <a16:creationId xmlns:a16="http://schemas.microsoft.com/office/drawing/2014/main" id="{0FB6570E-DB0F-EE51-E869-710362F7F6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1264" y="698818"/>
            <a:ext cx="288000" cy="288000"/>
          </a:xfrm>
          <a:solidFill>
            <a:schemeClr val="accent1"/>
          </a:solidFill>
        </p:spPr>
        <p:txBody>
          <a:bodyPr anchor="ctr" anchorCtr="0">
            <a:noAutofit/>
          </a:bodyPr>
          <a:lstStyle>
            <a:lvl1pPr algn="ctr">
              <a:defRPr sz="100">
                <a:solidFill>
                  <a:schemeClr val="accent1"/>
                </a:solidFill>
                <a:latin typeface="BNPPSansCondensed" panose="020000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18" name="Espace réservé du texte 12">
            <a:extLst>
              <a:ext uri="{FF2B5EF4-FFF2-40B4-BE49-F238E27FC236}">
                <a16:creationId xmlns:a16="http://schemas.microsoft.com/office/drawing/2014/main" id="{D4EFA88E-4E5A-3B31-8ADE-D55E80BB1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47543" y="705958"/>
            <a:ext cx="1548276" cy="538609"/>
          </a:xfrm>
        </p:spPr>
        <p:txBody>
          <a:bodyPr/>
          <a:lstStyle>
            <a:lvl1pPr>
              <a:spcAft>
                <a:spcPts val="0"/>
              </a:spcAft>
              <a:defRPr sz="2200" b="1">
                <a:solidFill>
                  <a:schemeClr val="accent1"/>
                </a:solidFill>
                <a:latin typeface="BNPPSansCondensed-Bold" panose="02000000000000000000" pitchFamily="2" charset="0"/>
              </a:defRPr>
            </a:lvl1pPr>
            <a:lvl2pPr>
              <a:defRPr sz="1300"/>
            </a:lvl2pPr>
          </a:lstStyle>
          <a:p>
            <a:pPr lvl="0"/>
            <a:r>
              <a:rPr lang="fr-FR" dirty="0"/>
              <a:t>Date</a:t>
            </a:r>
          </a:p>
          <a:p>
            <a:pPr lvl="1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21" name="Espace réservé pour une image  5">
            <a:extLst>
              <a:ext uri="{FF2B5EF4-FFF2-40B4-BE49-F238E27FC236}">
                <a16:creationId xmlns:a16="http://schemas.microsoft.com/office/drawing/2014/main" id="{5C586F79-E72A-5A4F-A567-F5567025A5F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831264" y="5192635"/>
            <a:ext cx="288000" cy="288000"/>
          </a:xfrm>
          <a:solidFill>
            <a:srgbClr val="3B3BDB"/>
          </a:solidFill>
        </p:spPr>
        <p:txBody>
          <a:bodyPr anchor="ctr" anchorCtr="0">
            <a:noAutofit/>
          </a:bodyPr>
          <a:lstStyle>
            <a:lvl1pPr algn="ctr">
              <a:defRPr sz="100">
                <a:solidFill>
                  <a:srgbClr val="3B3BDB"/>
                </a:solidFill>
                <a:latin typeface="BNPPSansCondensed" panose="020000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22" name="Espace réservé du texte 12">
            <a:extLst>
              <a:ext uri="{FF2B5EF4-FFF2-40B4-BE49-F238E27FC236}">
                <a16:creationId xmlns:a16="http://schemas.microsoft.com/office/drawing/2014/main" id="{44F68470-4E0E-9ED9-AEA5-D3FAB41523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47543" y="5202159"/>
            <a:ext cx="1548276" cy="538609"/>
          </a:xfrm>
        </p:spPr>
        <p:txBody>
          <a:bodyPr/>
          <a:lstStyle>
            <a:lvl1pPr>
              <a:spcAft>
                <a:spcPts val="0"/>
              </a:spcAft>
              <a:defRPr sz="2200" b="1">
                <a:solidFill>
                  <a:srgbClr val="3B3BDB"/>
                </a:solidFill>
                <a:latin typeface="BNPPSansCondensed-Bold" panose="02000000000000000000" pitchFamily="2" charset="0"/>
              </a:defRPr>
            </a:lvl1pPr>
            <a:lvl2pPr>
              <a:defRPr sz="1300"/>
            </a:lvl2pPr>
          </a:lstStyle>
          <a:p>
            <a:pPr lvl="0"/>
            <a:r>
              <a:rPr lang="fr-FR" dirty="0"/>
              <a:t>Date</a:t>
            </a:r>
          </a:p>
          <a:p>
            <a:pPr lvl="1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23" name="Espace réservé pour une image  5">
            <a:extLst>
              <a:ext uri="{FF2B5EF4-FFF2-40B4-BE49-F238E27FC236}">
                <a16:creationId xmlns:a16="http://schemas.microsoft.com/office/drawing/2014/main" id="{791069A1-A299-0DF4-02D0-ED59D5B7844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831264" y="4049601"/>
            <a:ext cx="288000" cy="288000"/>
          </a:xfrm>
          <a:solidFill>
            <a:srgbClr val="00BEF3"/>
          </a:solidFill>
        </p:spPr>
        <p:txBody>
          <a:bodyPr anchor="ctr" anchorCtr="0">
            <a:noAutofit/>
          </a:bodyPr>
          <a:lstStyle>
            <a:lvl1pPr algn="ctr">
              <a:defRPr sz="100">
                <a:solidFill>
                  <a:srgbClr val="00BEF3"/>
                </a:solidFill>
                <a:latin typeface="BNPPSans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4" name="Espace réservé du texte 12">
            <a:extLst>
              <a:ext uri="{FF2B5EF4-FFF2-40B4-BE49-F238E27FC236}">
                <a16:creationId xmlns:a16="http://schemas.microsoft.com/office/drawing/2014/main" id="{A7FD8F63-CB47-6307-564D-B10F93D5B4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23769" y="4054974"/>
            <a:ext cx="1548276" cy="538609"/>
          </a:xfrm>
        </p:spPr>
        <p:txBody>
          <a:bodyPr/>
          <a:lstStyle>
            <a:lvl1pPr algn="r">
              <a:spcAft>
                <a:spcPts val="0"/>
              </a:spcAft>
              <a:defRPr sz="2200" b="1">
                <a:solidFill>
                  <a:srgbClr val="00BEF3"/>
                </a:solidFill>
                <a:latin typeface="BNPPSansCondensed-Bold" panose="02000000000000000000" pitchFamily="2" charset="0"/>
              </a:defRPr>
            </a:lvl1pPr>
            <a:lvl2pPr algn="r">
              <a:defRPr sz="1300"/>
            </a:lvl2pPr>
          </a:lstStyle>
          <a:p>
            <a:pPr lvl="0"/>
            <a:r>
              <a:rPr lang="fr-FR" dirty="0"/>
              <a:t>Date</a:t>
            </a:r>
          </a:p>
          <a:p>
            <a:pPr lvl="1"/>
            <a:r>
              <a:rPr lang="fr-FR" dirty="0" err="1"/>
              <a:t>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64576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70052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vert, Aileron, Turquoise&#10;&#10;Description générée automatiquement">
            <a:extLst>
              <a:ext uri="{FF2B5EF4-FFF2-40B4-BE49-F238E27FC236}">
                <a16:creationId xmlns:a16="http://schemas.microsoft.com/office/drawing/2014/main" id="{BC468E82-B687-C87C-1703-566546F6B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00" y="323051"/>
            <a:ext cx="11545200" cy="5364948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E65764E0-AB6E-2B6A-5ABA-EA835CFBFA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19171" y="3686842"/>
            <a:ext cx="5153655" cy="384721"/>
          </a:xfrm>
        </p:spPr>
        <p:txBody>
          <a:bodyPr wrap="none"/>
          <a:lstStyle>
            <a:lvl1pPr marL="0" indent="0" algn="ctr">
              <a:buNone/>
              <a:defRPr sz="2500" cap="all" baseline="0">
                <a:latin typeface="BNPP Expanded Sans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Sous-titre sur une ligne</a:t>
            </a:r>
            <a:endParaRPr lang="en-GB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88A445C9-42EC-235D-F3F7-C021A1EBB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3329" y="1960543"/>
            <a:ext cx="9065342" cy="166776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b="1"/>
            </a:lvl1pPr>
          </a:lstStyle>
          <a:p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br>
              <a:rPr lang="fr-FR" dirty="0"/>
            </a:br>
            <a:r>
              <a:rPr lang="fr-FR" dirty="0"/>
              <a:t>on multi-</a:t>
            </a:r>
            <a:r>
              <a:rPr lang="fr-FR" dirty="0" err="1"/>
              <a:t>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62455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3C2704-BE84-9E0E-E5D4-943BDE991644}"/>
              </a:ext>
            </a:extLst>
          </p:cNvPr>
          <p:cNvSpPr/>
          <p:nvPr userDrawn="1"/>
        </p:nvSpPr>
        <p:spPr>
          <a:xfrm>
            <a:off x="324000" y="323999"/>
            <a:ext cx="11545200" cy="53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A94B43C-88F9-9D44-75C9-8529BA57CF66}"/>
              </a:ext>
            </a:extLst>
          </p:cNvPr>
          <p:cNvGrpSpPr/>
          <p:nvPr userDrawn="1"/>
        </p:nvGrpSpPr>
        <p:grpSpPr>
          <a:xfrm>
            <a:off x="324000" y="323999"/>
            <a:ext cx="5624312" cy="5364000"/>
            <a:chOff x="324000" y="323999"/>
            <a:chExt cx="5624312" cy="5364000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7359CE65-F077-734D-C882-132F40729598}"/>
                </a:ext>
              </a:extLst>
            </p:cNvPr>
            <p:cNvSpPr/>
            <p:nvPr/>
          </p:nvSpPr>
          <p:spPr>
            <a:xfrm>
              <a:off x="2856674" y="323999"/>
              <a:ext cx="3091638" cy="1797768"/>
            </a:xfrm>
            <a:custGeom>
              <a:avLst/>
              <a:gdLst>
                <a:gd name="connsiteX0" fmla="*/ 794407 w 3091638"/>
                <a:gd name="connsiteY0" fmla="*/ 0 h 1797768"/>
                <a:gd name="connsiteX1" fmla="*/ 0 w 3091638"/>
                <a:gd name="connsiteY1" fmla="*/ 322859 h 1797768"/>
                <a:gd name="connsiteX2" fmla="*/ 1888485 w 3091638"/>
                <a:gd name="connsiteY2" fmla="*/ 104859 h 1797768"/>
                <a:gd name="connsiteX3" fmla="*/ 1216520 w 3091638"/>
                <a:gd name="connsiteY3" fmla="*/ 943223 h 1797768"/>
                <a:gd name="connsiteX4" fmla="*/ 2508467 w 3091638"/>
                <a:gd name="connsiteY4" fmla="*/ 248451 h 1797768"/>
                <a:gd name="connsiteX5" fmla="*/ 2769277 w 3091638"/>
                <a:gd name="connsiteY5" fmla="*/ 1797768 h 1797768"/>
                <a:gd name="connsiteX6" fmla="*/ 3089078 w 3091638"/>
                <a:gd name="connsiteY6" fmla="*/ 0 h 1797768"/>
                <a:gd name="connsiteX7" fmla="*/ 794280 w 3091638"/>
                <a:gd name="connsiteY7" fmla="*/ 0 h 179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91638" h="1797768">
                  <a:moveTo>
                    <a:pt x="794407" y="0"/>
                  </a:moveTo>
                  <a:cubicBezTo>
                    <a:pt x="491297" y="100782"/>
                    <a:pt x="203985" y="214050"/>
                    <a:pt x="0" y="322859"/>
                  </a:cubicBezTo>
                  <a:cubicBezTo>
                    <a:pt x="561373" y="198634"/>
                    <a:pt x="1347498" y="133527"/>
                    <a:pt x="1888485" y="104859"/>
                  </a:cubicBezTo>
                  <a:cubicBezTo>
                    <a:pt x="1677110" y="414977"/>
                    <a:pt x="1558236" y="572712"/>
                    <a:pt x="1216520" y="943223"/>
                  </a:cubicBezTo>
                  <a:cubicBezTo>
                    <a:pt x="1803502" y="592206"/>
                    <a:pt x="1968754" y="565577"/>
                    <a:pt x="2508467" y="248451"/>
                  </a:cubicBezTo>
                  <a:cubicBezTo>
                    <a:pt x="2714617" y="550797"/>
                    <a:pt x="2762779" y="1246716"/>
                    <a:pt x="2769277" y="1797768"/>
                  </a:cubicBezTo>
                  <a:cubicBezTo>
                    <a:pt x="2927648" y="1485357"/>
                    <a:pt x="3115834" y="396121"/>
                    <a:pt x="3089078" y="0"/>
                  </a:cubicBezTo>
                  <a:lnTo>
                    <a:pt x="794280" y="0"/>
                  </a:lnTo>
                  <a:close/>
                </a:path>
              </a:pathLst>
            </a:custGeom>
            <a:solidFill>
              <a:schemeClr val="accent3"/>
            </a:solidFill>
            <a:ln w="95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58ADA419-987E-F326-B305-7174F0D914C1}"/>
                </a:ext>
              </a:extLst>
            </p:cNvPr>
            <p:cNvSpPr/>
            <p:nvPr/>
          </p:nvSpPr>
          <p:spPr>
            <a:xfrm>
              <a:off x="324000" y="4150913"/>
              <a:ext cx="1084649" cy="1458472"/>
            </a:xfrm>
            <a:custGeom>
              <a:avLst/>
              <a:gdLst>
                <a:gd name="connsiteX0" fmla="*/ 0 w 1084649"/>
                <a:gd name="connsiteY0" fmla="*/ 1140455 h 1458472"/>
                <a:gd name="connsiteX1" fmla="*/ 272914 w 1084649"/>
                <a:gd name="connsiteY1" fmla="*/ 1458473 h 1458472"/>
                <a:gd name="connsiteX2" fmla="*/ 226537 w 1084649"/>
                <a:gd name="connsiteY2" fmla="*/ 906147 h 1458472"/>
                <a:gd name="connsiteX3" fmla="*/ 1084649 w 1084649"/>
                <a:gd name="connsiteY3" fmla="*/ 1043496 h 1458472"/>
                <a:gd name="connsiteX4" fmla="*/ 305404 w 1084649"/>
                <a:gd name="connsiteY4" fmla="*/ 565068 h 1458472"/>
                <a:gd name="connsiteX5" fmla="*/ 600106 w 1084649"/>
                <a:gd name="connsiteY5" fmla="*/ 0 h 1458472"/>
                <a:gd name="connsiteX6" fmla="*/ 127 w 1084649"/>
                <a:gd name="connsiteY6" fmla="*/ 97470 h 1458472"/>
                <a:gd name="connsiteX7" fmla="*/ 127 w 1084649"/>
                <a:gd name="connsiteY7" fmla="*/ 1140455 h 1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4649" h="1458472">
                  <a:moveTo>
                    <a:pt x="0" y="1140455"/>
                  </a:moveTo>
                  <a:cubicBezTo>
                    <a:pt x="78613" y="1249010"/>
                    <a:pt x="163468" y="1350429"/>
                    <a:pt x="272914" y="1458473"/>
                  </a:cubicBezTo>
                  <a:cubicBezTo>
                    <a:pt x="218637" y="1264299"/>
                    <a:pt x="204367" y="1110004"/>
                    <a:pt x="226537" y="906147"/>
                  </a:cubicBezTo>
                  <a:cubicBezTo>
                    <a:pt x="513339" y="989601"/>
                    <a:pt x="758860" y="1033558"/>
                    <a:pt x="1084649" y="1043496"/>
                  </a:cubicBezTo>
                  <a:cubicBezTo>
                    <a:pt x="774531" y="928444"/>
                    <a:pt x="551180" y="794662"/>
                    <a:pt x="305404" y="565068"/>
                  </a:cubicBezTo>
                  <a:cubicBezTo>
                    <a:pt x="379048" y="362102"/>
                    <a:pt x="463011" y="203475"/>
                    <a:pt x="600106" y="0"/>
                  </a:cubicBezTo>
                  <a:cubicBezTo>
                    <a:pt x="367963" y="34656"/>
                    <a:pt x="196085" y="61412"/>
                    <a:pt x="127" y="97470"/>
                  </a:cubicBezTo>
                  <a:lnTo>
                    <a:pt x="127" y="1140455"/>
                  </a:lnTo>
                  <a:close/>
                </a:path>
              </a:pathLst>
            </a:custGeom>
            <a:solidFill>
              <a:schemeClr val="accent3"/>
            </a:solidFill>
            <a:ln w="95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1832C0FD-3A3B-1280-90FD-F25884C2E951}"/>
                </a:ext>
              </a:extLst>
            </p:cNvPr>
            <p:cNvSpPr/>
            <p:nvPr/>
          </p:nvSpPr>
          <p:spPr>
            <a:xfrm>
              <a:off x="324000" y="921811"/>
              <a:ext cx="3093792" cy="2077817"/>
            </a:xfrm>
            <a:custGeom>
              <a:avLst/>
              <a:gdLst>
                <a:gd name="connsiteX0" fmla="*/ 255 w 3093792"/>
                <a:gd name="connsiteY0" fmla="*/ 1817135 h 2077817"/>
                <a:gd name="connsiteX1" fmla="*/ 841040 w 3093792"/>
                <a:gd name="connsiteY1" fmla="*/ 1157656 h 2077817"/>
                <a:gd name="connsiteX2" fmla="*/ 1151795 w 3093792"/>
                <a:gd name="connsiteY2" fmla="*/ 2077817 h 2077817"/>
                <a:gd name="connsiteX3" fmla="*/ 1453376 w 3093792"/>
                <a:gd name="connsiteY3" fmla="*/ 955964 h 2077817"/>
                <a:gd name="connsiteX4" fmla="*/ 1765788 w 3093792"/>
                <a:gd name="connsiteY4" fmla="*/ 900923 h 2077817"/>
                <a:gd name="connsiteX5" fmla="*/ 3093792 w 3093792"/>
                <a:gd name="connsiteY5" fmla="*/ 986033 h 2077817"/>
                <a:gd name="connsiteX6" fmla="*/ 1653157 w 3093792"/>
                <a:gd name="connsiteY6" fmla="*/ 467598 h 2077817"/>
                <a:gd name="connsiteX7" fmla="*/ 1892180 w 3093792"/>
                <a:gd name="connsiteY7" fmla="*/ 0 h 2077817"/>
                <a:gd name="connsiteX8" fmla="*/ 1062352 w 3093792"/>
                <a:gd name="connsiteY8" fmla="*/ 417653 h 2077817"/>
                <a:gd name="connsiteX9" fmla="*/ 571311 w 3093792"/>
                <a:gd name="connsiteY9" fmla="*/ 408989 h 2077817"/>
                <a:gd name="connsiteX10" fmla="*/ 255 w 3093792"/>
                <a:gd name="connsiteY10" fmla="*/ 483779 h 2077817"/>
                <a:gd name="connsiteX11" fmla="*/ 255 w 3093792"/>
                <a:gd name="connsiteY11" fmla="*/ 589403 h 2077817"/>
                <a:gd name="connsiteX12" fmla="*/ 575643 w 3093792"/>
                <a:gd name="connsiteY12" fmla="*/ 810079 h 2077817"/>
                <a:gd name="connsiteX13" fmla="*/ 0 w 3093792"/>
                <a:gd name="connsiteY13" fmla="*/ 1543329 h 2077817"/>
                <a:gd name="connsiteX14" fmla="*/ 0 w 3093792"/>
                <a:gd name="connsiteY14" fmla="*/ 1817135 h 207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93792" h="2077817">
                  <a:moveTo>
                    <a:pt x="255" y="1817135"/>
                  </a:moveTo>
                  <a:cubicBezTo>
                    <a:pt x="266926" y="1580660"/>
                    <a:pt x="632723" y="1269013"/>
                    <a:pt x="841040" y="1157656"/>
                  </a:cubicBezTo>
                  <a:cubicBezTo>
                    <a:pt x="841040" y="1157656"/>
                    <a:pt x="1024894" y="1771394"/>
                    <a:pt x="1151795" y="2077817"/>
                  </a:cubicBezTo>
                  <a:cubicBezTo>
                    <a:pt x="1151795" y="2077817"/>
                    <a:pt x="1264936" y="1368776"/>
                    <a:pt x="1453376" y="955964"/>
                  </a:cubicBezTo>
                  <a:cubicBezTo>
                    <a:pt x="1453376" y="955964"/>
                    <a:pt x="1506762" y="925513"/>
                    <a:pt x="1765788" y="900923"/>
                  </a:cubicBezTo>
                  <a:cubicBezTo>
                    <a:pt x="2026598" y="877607"/>
                    <a:pt x="2394816" y="862190"/>
                    <a:pt x="3093792" y="986033"/>
                  </a:cubicBezTo>
                  <a:cubicBezTo>
                    <a:pt x="3093792" y="986033"/>
                    <a:pt x="2452533" y="575897"/>
                    <a:pt x="1653157" y="467598"/>
                  </a:cubicBezTo>
                  <a:cubicBezTo>
                    <a:pt x="1683481" y="359044"/>
                    <a:pt x="1795475" y="125245"/>
                    <a:pt x="1892180" y="0"/>
                  </a:cubicBezTo>
                  <a:cubicBezTo>
                    <a:pt x="1749480" y="21150"/>
                    <a:pt x="1335267" y="202456"/>
                    <a:pt x="1062352" y="417653"/>
                  </a:cubicBezTo>
                  <a:cubicBezTo>
                    <a:pt x="1062352" y="417653"/>
                    <a:pt x="877224" y="400325"/>
                    <a:pt x="571311" y="408989"/>
                  </a:cubicBezTo>
                  <a:cubicBezTo>
                    <a:pt x="387711" y="417526"/>
                    <a:pt x="177738" y="447595"/>
                    <a:pt x="255" y="483779"/>
                  </a:cubicBezTo>
                  <a:lnTo>
                    <a:pt x="255" y="589403"/>
                  </a:lnTo>
                  <a:cubicBezTo>
                    <a:pt x="234436" y="626734"/>
                    <a:pt x="465687" y="698594"/>
                    <a:pt x="575643" y="810079"/>
                  </a:cubicBezTo>
                  <a:cubicBezTo>
                    <a:pt x="575643" y="810079"/>
                    <a:pt x="319674" y="1042859"/>
                    <a:pt x="0" y="1543329"/>
                  </a:cubicBezTo>
                  <a:lnTo>
                    <a:pt x="0" y="1817135"/>
                  </a:lnTo>
                  <a:close/>
                </a:path>
              </a:pathLst>
            </a:custGeom>
            <a:solidFill>
              <a:schemeClr val="accent3"/>
            </a:solidFill>
            <a:ln w="95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9303AC34-91CB-F98E-F0F5-58185288E070}"/>
                </a:ext>
              </a:extLst>
            </p:cNvPr>
            <p:cNvSpPr/>
            <p:nvPr/>
          </p:nvSpPr>
          <p:spPr>
            <a:xfrm>
              <a:off x="1903895" y="4609721"/>
              <a:ext cx="1861983" cy="1078278"/>
            </a:xfrm>
            <a:custGeom>
              <a:avLst/>
              <a:gdLst>
                <a:gd name="connsiteX0" fmla="*/ 404147 w 1861983"/>
                <a:gd name="connsiteY0" fmla="*/ 1078279 h 1078278"/>
                <a:gd name="connsiteX1" fmla="*/ 912135 w 1861983"/>
                <a:gd name="connsiteY1" fmla="*/ 852761 h 1078278"/>
                <a:gd name="connsiteX2" fmla="*/ 1278314 w 1861983"/>
                <a:gd name="connsiteY2" fmla="*/ 830210 h 1078278"/>
                <a:gd name="connsiteX3" fmla="*/ 1217666 w 1861983"/>
                <a:gd name="connsiteY3" fmla="*/ 583542 h 1078278"/>
                <a:gd name="connsiteX4" fmla="*/ 1861984 w 1861983"/>
                <a:gd name="connsiteY4" fmla="*/ 0 h 1078278"/>
                <a:gd name="connsiteX5" fmla="*/ 1188234 w 1861983"/>
                <a:gd name="connsiteY5" fmla="*/ 393700 h 1078278"/>
                <a:gd name="connsiteX6" fmla="*/ 1164791 w 1861983"/>
                <a:gd name="connsiteY6" fmla="*/ 40134 h 1078278"/>
                <a:gd name="connsiteX7" fmla="*/ 745736 w 1861983"/>
                <a:gd name="connsiteY7" fmla="*/ 556404 h 1078278"/>
                <a:gd name="connsiteX8" fmla="*/ 0 w 1861983"/>
                <a:gd name="connsiteY8" fmla="*/ 659861 h 1078278"/>
                <a:gd name="connsiteX9" fmla="*/ 484926 w 1861983"/>
                <a:gd name="connsiteY9" fmla="*/ 827662 h 1078278"/>
                <a:gd name="connsiteX10" fmla="*/ 181306 w 1861983"/>
                <a:gd name="connsiteY10" fmla="*/ 1076495 h 1078278"/>
                <a:gd name="connsiteX11" fmla="*/ 404147 w 1861983"/>
                <a:gd name="connsiteY11" fmla="*/ 1078151 h 107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1983" h="1078278">
                  <a:moveTo>
                    <a:pt x="404147" y="1078279"/>
                  </a:moveTo>
                  <a:cubicBezTo>
                    <a:pt x="581503" y="1017504"/>
                    <a:pt x="761280" y="941822"/>
                    <a:pt x="912135" y="852761"/>
                  </a:cubicBezTo>
                  <a:cubicBezTo>
                    <a:pt x="1051777" y="858113"/>
                    <a:pt x="1182501" y="849194"/>
                    <a:pt x="1278314" y="830210"/>
                  </a:cubicBezTo>
                  <a:cubicBezTo>
                    <a:pt x="1253214" y="749304"/>
                    <a:pt x="1238052" y="688911"/>
                    <a:pt x="1217666" y="583542"/>
                  </a:cubicBezTo>
                  <a:cubicBezTo>
                    <a:pt x="1469685" y="388603"/>
                    <a:pt x="1652392" y="212139"/>
                    <a:pt x="1861984" y="0"/>
                  </a:cubicBezTo>
                  <a:cubicBezTo>
                    <a:pt x="1638887" y="155569"/>
                    <a:pt x="1446369" y="271640"/>
                    <a:pt x="1188234" y="393700"/>
                  </a:cubicBezTo>
                  <a:cubicBezTo>
                    <a:pt x="1177022" y="274698"/>
                    <a:pt x="1170779" y="174171"/>
                    <a:pt x="1164791" y="40134"/>
                  </a:cubicBezTo>
                  <a:cubicBezTo>
                    <a:pt x="1023747" y="231633"/>
                    <a:pt x="902324" y="381723"/>
                    <a:pt x="745736" y="556404"/>
                  </a:cubicBezTo>
                  <a:cubicBezTo>
                    <a:pt x="476899" y="631958"/>
                    <a:pt x="262339" y="659861"/>
                    <a:pt x="0" y="659861"/>
                  </a:cubicBezTo>
                  <a:cubicBezTo>
                    <a:pt x="160920" y="742806"/>
                    <a:pt x="316998" y="792496"/>
                    <a:pt x="484926" y="827662"/>
                  </a:cubicBezTo>
                  <a:cubicBezTo>
                    <a:pt x="377009" y="925258"/>
                    <a:pt x="280049" y="1004508"/>
                    <a:pt x="181306" y="1076495"/>
                  </a:cubicBezTo>
                  <a:lnTo>
                    <a:pt x="404147" y="1078151"/>
                  </a:lnTo>
                  <a:close/>
                </a:path>
              </a:pathLst>
            </a:custGeom>
            <a:solidFill>
              <a:schemeClr val="accent3"/>
            </a:solidFill>
            <a:ln w="95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" name="Sous-titre 2">
            <a:extLst>
              <a:ext uri="{FF2B5EF4-FFF2-40B4-BE49-F238E27FC236}">
                <a16:creationId xmlns:a16="http://schemas.microsoft.com/office/drawing/2014/main" id="{E65764E0-AB6E-2B6A-5ABA-EA835CFBFA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1129" y="3915442"/>
            <a:ext cx="2136803" cy="292388"/>
          </a:xfrm>
        </p:spPr>
        <p:txBody>
          <a:bodyPr wrap="none"/>
          <a:lstStyle>
            <a:lvl1pPr marL="0" indent="0" algn="l">
              <a:buNone/>
              <a:defRPr sz="1900" cap="all" baseline="0">
                <a:solidFill>
                  <a:schemeClr val="accent3"/>
                </a:solidFill>
                <a:latin typeface="BNPP Expanded Sans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err="1"/>
              <a:t>Subtitle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en-GB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88A445C9-42EC-235D-F3F7-C021A1EBB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1129" y="2453939"/>
            <a:ext cx="7352071" cy="153631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lnSpc>
                <a:spcPts val="5800"/>
              </a:lnSpc>
              <a:defRPr sz="6100" b="1"/>
            </a:lvl1pPr>
          </a:lstStyle>
          <a:p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br>
              <a:rPr lang="fr-FR" dirty="0"/>
            </a:br>
            <a:r>
              <a:rPr lang="fr-FR" dirty="0"/>
              <a:t>on multi-</a:t>
            </a:r>
            <a:r>
              <a:rPr lang="fr-FR" dirty="0" err="1"/>
              <a:t>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444487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58C25F-3FD7-1C30-3C5A-6312B92E57BB}"/>
              </a:ext>
            </a:extLst>
          </p:cNvPr>
          <p:cNvSpPr/>
          <p:nvPr userDrawn="1"/>
        </p:nvSpPr>
        <p:spPr>
          <a:xfrm>
            <a:off x="324000" y="323999"/>
            <a:ext cx="11545200" cy="53640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rgbClr val="4CCA7D"/>
              </a:gs>
              <a:gs pos="100000">
                <a:schemeClr val="tx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3FDEB0B5-807A-B5CE-1065-77F6E012BF8C}"/>
              </a:ext>
            </a:extLst>
          </p:cNvPr>
          <p:cNvSpPr/>
          <p:nvPr/>
        </p:nvSpPr>
        <p:spPr>
          <a:xfrm>
            <a:off x="324001" y="323999"/>
            <a:ext cx="8423553" cy="5364000"/>
          </a:xfrm>
          <a:custGeom>
            <a:avLst/>
            <a:gdLst>
              <a:gd name="connsiteX0" fmla="*/ 1230456 w 8423553"/>
              <a:gd name="connsiteY0" fmla="*/ 0 h 5364000"/>
              <a:gd name="connsiteX1" fmla="*/ 3700444 w 8423553"/>
              <a:gd name="connsiteY1" fmla="*/ 0 h 5364000"/>
              <a:gd name="connsiteX2" fmla="*/ 3732289 w 8423553"/>
              <a:gd name="connsiteY2" fmla="*/ 9770 h 5364000"/>
              <a:gd name="connsiteX3" fmla="*/ 6265911 w 8423553"/>
              <a:gd name="connsiteY3" fmla="*/ 1092375 h 5364000"/>
              <a:gd name="connsiteX4" fmla="*/ 8423553 w 8423553"/>
              <a:gd name="connsiteY4" fmla="*/ 819563 h 5364000"/>
              <a:gd name="connsiteX5" fmla="*/ 8423553 w 8423553"/>
              <a:gd name="connsiteY5" fmla="*/ 819691 h 5364000"/>
              <a:gd name="connsiteX6" fmla="*/ 7140187 w 8423553"/>
              <a:gd name="connsiteY6" fmla="*/ 2200072 h 5364000"/>
              <a:gd name="connsiteX7" fmla="*/ 6981774 w 8423553"/>
              <a:gd name="connsiteY7" fmla="*/ 5048351 h 5364000"/>
              <a:gd name="connsiteX8" fmla="*/ 6928290 w 8423553"/>
              <a:gd name="connsiteY8" fmla="*/ 5364000 h 5364000"/>
              <a:gd name="connsiteX9" fmla="*/ 6014529 w 8423553"/>
              <a:gd name="connsiteY9" fmla="*/ 5364000 h 5364000"/>
              <a:gd name="connsiteX10" fmla="*/ 5977330 w 8423553"/>
              <a:gd name="connsiteY10" fmla="*/ 5117940 h 5364000"/>
              <a:gd name="connsiteX11" fmla="*/ 5385262 w 8423553"/>
              <a:gd name="connsiteY11" fmla="*/ 3312357 h 5364000"/>
              <a:gd name="connsiteX12" fmla="*/ 1690456 w 8423553"/>
              <a:gd name="connsiteY12" fmla="*/ 5318255 h 5364000"/>
              <a:gd name="connsiteX13" fmla="*/ 1596363 w 8423553"/>
              <a:gd name="connsiteY13" fmla="*/ 5364000 h 5364000"/>
              <a:gd name="connsiteX14" fmla="*/ 1467310 w 8423553"/>
              <a:gd name="connsiteY14" fmla="*/ 5364000 h 5364000"/>
              <a:gd name="connsiteX15" fmla="*/ 1586013 w 8423553"/>
              <a:gd name="connsiteY15" fmla="*/ 5241934 h 5364000"/>
              <a:gd name="connsiteX16" fmla="*/ 3449821 w 8423553"/>
              <a:gd name="connsiteY16" fmla="*/ 2864383 h 5364000"/>
              <a:gd name="connsiteX17" fmla="*/ 525307 w 8423553"/>
              <a:gd name="connsiteY17" fmla="*/ 3092752 h 5364000"/>
              <a:gd name="connsiteX18" fmla="*/ 0 w 8423553"/>
              <a:gd name="connsiteY18" fmla="*/ 3153257 h 5364000"/>
              <a:gd name="connsiteX19" fmla="*/ 0 w 8423553"/>
              <a:gd name="connsiteY19" fmla="*/ 2548460 h 5364000"/>
              <a:gd name="connsiteX20" fmla="*/ 600267 w 8423553"/>
              <a:gd name="connsiteY20" fmla="*/ 2351967 h 5364000"/>
              <a:gd name="connsiteX21" fmla="*/ 3700325 w 8423553"/>
              <a:gd name="connsiteY21" fmla="*/ 1608553 h 5364000"/>
              <a:gd name="connsiteX22" fmla="*/ 1450502 w 8423553"/>
              <a:gd name="connsiteY22" fmla="*/ 121565 h 53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423553" h="5364000">
                <a:moveTo>
                  <a:pt x="1230456" y="0"/>
                </a:moveTo>
                <a:lnTo>
                  <a:pt x="3700444" y="0"/>
                </a:lnTo>
                <a:lnTo>
                  <a:pt x="3732289" y="9770"/>
                </a:lnTo>
                <a:cubicBezTo>
                  <a:pt x="4749949" y="335127"/>
                  <a:pt x="5650895" y="716350"/>
                  <a:pt x="6265911" y="1092375"/>
                </a:cubicBezTo>
                <a:cubicBezTo>
                  <a:pt x="7119279" y="852198"/>
                  <a:pt x="8123333" y="787437"/>
                  <a:pt x="8423553" y="819563"/>
                </a:cubicBezTo>
                <a:lnTo>
                  <a:pt x="8423553" y="819691"/>
                </a:lnTo>
                <a:cubicBezTo>
                  <a:pt x="8259993" y="1206728"/>
                  <a:pt x="7915409" y="1626528"/>
                  <a:pt x="7140187" y="2200072"/>
                </a:cubicBezTo>
                <a:cubicBezTo>
                  <a:pt x="7280099" y="2573978"/>
                  <a:pt x="7182926" y="3789780"/>
                  <a:pt x="6981774" y="5048351"/>
                </a:cubicBezTo>
                <a:lnTo>
                  <a:pt x="6928290" y="5364000"/>
                </a:lnTo>
                <a:lnTo>
                  <a:pt x="6014529" y="5364000"/>
                </a:lnTo>
                <a:lnTo>
                  <a:pt x="5977330" y="5117940"/>
                </a:lnTo>
                <a:cubicBezTo>
                  <a:pt x="5854144" y="4374768"/>
                  <a:pt x="5666918" y="3725974"/>
                  <a:pt x="5385262" y="3312357"/>
                </a:cubicBezTo>
                <a:cubicBezTo>
                  <a:pt x="3805634" y="4241705"/>
                  <a:pt x="3307017" y="4529593"/>
                  <a:pt x="1690456" y="5318255"/>
                </a:cubicBezTo>
                <a:lnTo>
                  <a:pt x="1596363" y="5364000"/>
                </a:lnTo>
                <a:lnTo>
                  <a:pt x="1467310" y="5364000"/>
                </a:lnTo>
                <a:lnTo>
                  <a:pt x="1586013" y="5241934"/>
                </a:lnTo>
                <a:cubicBezTo>
                  <a:pt x="2730267" y="4037049"/>
                  <a:pt x="3449821" y="2864383"/>
                  <a:pt x="3449821" y="2864383"/>
                </a:cubicBezTo>
                <a:cubicBezTo>
                  <a:pt x="2605313" y="2909066"/>
                  <a:pt x="1569262" y="2982241"/>
                  <a:pt x="525307" y="3092752"/>
                </a:cubicBezTo>
                <a:lnTo>
                  <a:pt x="0" y="3153257"/>
                </a:lnTo>
                <a:lnTo>
                  <a:pt x="0" y="2548460"/>
                </a:lnTo>
                <a:lnTo>
                  <a:pt x="600267" y="2351967"/>
                </a:lnTo>
                <a:cubicBezTo>
                  <a:pt x="1746814" y="1996578"/>
                  <a:pt x="2902220" y="1716148"/>
                  <a:pt x="3700325" y="1608553"/>
                </a:cubicBezTo>
                <a:cubicBezTo>
                  <a:pt x="3491939" y="1320857"/>
                  <a:pt x="2452665" y="681549"/>
                  <a:pt x="1450502" y="121565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65764E0-AB6E-2B6A-5ABA-EA835CFBFA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90165" y="3686842"/>
            <a:ext cx="2811667" cy="384721"/>
          </a:xfrm>
        </p:spPr>
        <p:txBody>
          <a:bodyPr wrap="none"/>
          <a:lstStyle>
            <a:lvl1pPr marL="0" indent="0" algn="ctr">
              <a:buNone/>
              <a:defRPr sz="2500" cap="all" baseline="0">
                <a:latin typeface="BNPP Expanded Sans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err="1"/>
              <a:t>Subtitle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en-GB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88A445C9-42EC-235D-F3F7-C021A1EBB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3329" y="1960543"/>
            <a:ext cx="9065342" cy="166776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b="1"/>
            </a:lvl1pPr>
          </a:lstStyle>
          <a:p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br>
              <a:rPr lang="fr-FR" dirty="0"/>
            </a:br>
            <a:r>
              <a:rPr lang="fr-FR" dirty="0"/>
              <a:t>on multi-</a:t>
            </a:r>
            <a:r>
              <a:rPr lang="fr-FR" dirty="0" err="1"/>
              <a:t>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898281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3DF6A7-4E31-B658-74E2-501F798042F4}"/>
              </a:ext>
            </a:extLst>
          </p:cNvPr>
          <p:cNvSpPr/>
          <p:nvPr userDrawn="1"/>
        </p:nvSpPr>
        <p:spPr>
          <a:xfrm>
            <a:off x="324000" y="323999"/>
            <a:ext cx="11545200" cy="5364000"/>
          </a:xfrm>
          <a:prstGeom prst="rect">
            <a:avLst/>
          </a:prstGeom>
          <a:solidFill>
            <a:srgbClr val="3B3B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3FDEB0B5-807A-B5CE-1065-77F6E012BF8C}"/>
              </a:ext>
            </a:extLst>
          </p:cNvPr>
          <p:cNvSpPr/>
          <p:nvPr/>
        </p:nvSpPr>
        <p:spPr>
          <a:xfrm>
            <a:off x="324001" y="323999"/>
            <a:ext cx="8423553" cy="5364000"/>
          </a:xfrm>
          <a:custGeom>
            <a:avLst/>
            <a:gdLst>
              <a:gd name="connsiteX0" fmla="*/ 1230456 w 8423553"/>
              <a:gd name="connsiteY0" fmla="*/ 0 h 5364000"/>
              <a:gd name="connsiteX1" fmla="*/ 3700444 w 8423553"/>
              <a:gd name="connsiteY1" fmla="*/ 0 h 5364000"/>
              <a:gd name="connsiteX2" fmla="*/ 3732289 w 8423553"/>
              <a:gd name="connsiteY2" fmla="*/ 9770 h 5364000"/>
              <a:gd name="connsiteX3" fmla="*/ 6265911 w 8423553"/>
              <a:gd name="connsiteY3" fmla="*/ 1092375 h 5364000"/>
              <a:gd name="connsiteX4" fmla="*/ 8423553 w 8423553"/>
              <a:gd name="connsiteY4" fmla="*/ 819563 h 5364000"/>
              <a:gd name="connsiteX5" fmla="*/ 8423553 w 8423553"/>
              <a:gd name="connsiteY5" fmla="*/ 819691 h 5364000"/>
              <a:gd name="connsiteX6" fmla="*/ 7140187 w 8423553"/>
              <a:gd name="connsiteY6" fmla="*/ 2200072 h 5364000"/>
              <a:gd name="connsiteX7" fmla="*/ 6981774 w 8423553"/>
              <a:gd name="connsiteY7" fmla="*/ 5048351 h 5364000"/>
              <a:gd name="connsiteX8" fmla="*/ 6928290 w 8423553"/>
              <a:gd name="connsiteY8" fmla="*/ 5364000 h 5364000"/>
              <a:gd name="connsiteX9" fmla="*/ 6014529 w 8423553"/>
              <a:gd name="connsiteY9" fmla="*/ 5364000 h 5364000"/>
              <a:gd name="connsiteX10" fmla="*/ 5977330 w 8423553"/>
              <a:gd name="connsiteY10" fmla="*/ 5117940 h 5364000"/>
              <a:gd name="connsiteX11" fmla="*/ 5385262 w 8423553"/>
              <a:gd name="connsiteY11" fmla="*/ 3312357 h 5364000"/>
              <a:gd name="connsiteX12" fmla="*/ 1690456 w 8423553"/>
              <a:gd name="connsiteY12" fmla="*/ 5318255 h 5364000"/>
              <a:gd name="connsiteX13" fmla="*/ 1596363 w 8423553"/>
              <a:gd name="connsiteY13" fmla="*/ 5364000 h 5364000"/>
              <a:gd name="connsiteX14" fmla="*/ 1467310 w 8423553"/>
              <a:gd name="connsiteY14" fmla="*/ 5364000 h 5364000"/>
              <a:gd name="connsiteX15" fmla="*/ 1586013 w 8423553"/>
              <a:gd name="connsiteY15" fmla="*/ 5241934 h 5364000"/>
              <a:gd name="connsiteX16" fmla="*/ 3449821 w 8423553"/>
              <a:gd name="connsiteY16" fmla="*/ 2864383 h 5364000"/>
              <a:gd name="connsiteX17" fmla="*/ 525307 w 8423553"/>
              <a:gd name="connsiteY17" fmla="*/ 3092752 h 5364000"/>
              <a:gd name="connsiteX18" fmla="*/ 0 w 8423553"/>
              <a:gd name="connsiteY18" fmla="*/ 3153257 h 5364000"/>
              <a:gd name="connsiteX19" fmla="*/ 0 w 8423553"/>
              <a:gd name="connsiteY19" fmla="*/ 2548460 h 5364000"/>
              <a:gd name="connsiteX20" fmla="*/ 600267 w 8423553"/>
              <a:gd name="connsiteY20" fmla="*/ 2351967 h 5364000"/>
              <a:gd name="connsiteX21" fmla="*/ 3700325 w 8423553"/>
              <a:gd name="connsiteY21" fmla="*/ 1608553 h 5364000"/>
              <a:gd name="connsiteX22" fmla="*/ 1450502 w 8423553"/>
              <a:gd name="connsiteY22" fmla="*/ 121565 h 53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423553" h="5364000">
                <a:moveTo>
                  <a:pt x="1230456" y="0"/>
                </a:moveTo>
                <a:lnTo>
                  <a:pt x="3700444" y="0"/>
                </a:lnTo>
                <a:lnTo>
                  <a:pt x="3732289" y="9770"/>
                </a:lnTo>
                <a:cubicBezTo>
                  <a:pt x="4749949" y="335127"/>
                  <a:pt x="5650895" y="716350"/>
                  <a:pt x="6265911" y="1092375"/>
                </a:cubicBezTo>
                <a:cubicBezTo>
                  <a:pt x="7119279" y="852198"/>
                  <a:pt x="8123333" y="787437"/>
                  <a:pt x="8423553" y="819563"/>
                </a:cubicBezTo>
                <a:lnTo>
                  <a:pt x="8423553" y="819691"/>
                </a:lnTo>
                <a:cubicBezTo>
                  <a:pt x="8259993" y="1206728"/>
                  <a:pt x="7915409" y="1626528"/>
                  <a:pt x="7140187" y="2200072"/>
                </a:cubicBezTo>
                <a:cubicBezTo>
                  <a:pt x="7280099" y="2573978"/>
                  <a:pt x="7182926" y="3789780"/>
                  <a:pt x="6981774" y="5048351"/>
                </a:cubicBezTo>
                <a:lnTo>
                  <a:pt x="6928290" y="5364000"/>
                </a:lnTo>
                <a:lnTo>
                  <a:pt x="6014529" y="5364000"/>
                </a:lnTo>
                <a:lnTo>
                  <a:pt x="5977330" y="5117940"/>
                </a:lnTo>
                <a:cubicBezTo>
                  <a:pt x="5854144" y="4374768"/>
                  <a:pt x="5666918" y="3725974"/>
                  <a:pt x="5385262" y="3312357"/>
                </a:cubicBezTo>
                <a:cubicBezTo>
                  <a:pt x="3805634" y="4241705"/>
                  <a:pt x="3307017" y="4529593"/>
                  <a:pt x="1690456" y="5318255"/>
                </a:cubicBezTo>
                <a:lnTo>
                  <a:pt x="1596363" y="5364000"/>
                </a:lnTo>
                <a:lnTo>
                  <a:pt x="1467310" y="5364000"/>
                </a:lnTo>
                <a:lnTo>
                  <a:pt x="1586013" y="5241934"/>
                </a:lnTo>
                <a:cubicBezTo>
                  <a:pt x="2730267" y="4037049"/>
                  <a:pt x="3449821" y="2864383"/>
                  <a:pt x="3449821" y="2864383"/>
                </a:cubicBezTo>
                <a:cubicBezTo>
                  <a:pt x="2605313" y="2909066"/>
                  <a:pt x="1569262" y="2982241"/>
                  <a:pt x="525307" y="3092752"/>
                </a:cubicBezTo>
                <a:lnTo>
                  <a:pt x="0" y="3153257"/>
                </a:lnTo>
                <a:lnTo>
                  <a:pt x="0" y="2548460"/>
                </a:lnTo>
                <a:lnTo>
                  <a:pt x="600267" y="2351967"/>
                </a:lnTo>
                <a:cubicBezTo>
                  <a:pt x="1746814" y="1996578"/>
                  <a:pt x="2902220" y="1716148"/>
                  <a:pt x="3700325" y="1608553"/>
                </a:cubicBezTo>
                <a:cubicBezTo>
                  <a:pt x="3491939" y="1320857"/>
                  <a:pt x="2452665" y="681549"/>
                  <a:pt x="1450502" y="121565"/>
                </a:cubicBezTo>
                <a:close/>
              </a:path>
            </a:pathLst>
          </a:custGeom>
          <a:solidFill>
            <a:srgbClr val="00BEF3">
              <a:alpha val="49804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65764E0-AB6E-2B6A-5ABA-EA835CFBFA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90165" y="3686842"/>
            <a:ext cx="2811667" cy="384721"/>
          </a:xfrm>
        </p:spPr>
        <p:txBody>
          <a:bodyPr wrap="none"/>
          <a:lstStyle>
            <a:lvl1pPr marL="0" indent="0" algn="ctr">
              <a:buNone/>
              <a:defRPr sz="2500" cap="all" baseline="0">
                <a:latin typeface="BNPP Expanded Sans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err="1"/>
              <a:t>Subtitle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en-GB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88A445C9-42EC-235D-F3F7-C021A1EBB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3329" y="1960543"/>
            <a:ext cx="9065342" cy="166776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b="1"/>
            </a:lvl1pPr>
          </a:lstStyle>
          <a:p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br>
              <a:rPr lang="fr-FR" dirty="0"/>
            </a:br>
            <a:r>
              <a:rPr lang="fr-FR" dirty="0"/>
              <a:t>on multi-</a:t>
            </a:r>
            <a:r>
              <a:rPr lang="fr-FR" dirty="0" err="1"/>
              <a:t>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995300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266E16D-9E71-B61D-2112-32FC8FEA5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2016000"/>
            <a:ext cx="10752863" cy="36933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fr-FR" dirty="0" err="1"/>
              <a:t>Title</a:t>
            </a:r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C2C2B0-0EAD-E6FE-2277-8781AA51C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99" y="2304000"/>
            <a:ext cx="10752862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8B9C0E-5A71-6B8A-524D-5E7A21C01C94}"/>
              </a:ext>
            </a:extLst>
          </p:cNvPr>
          <p:cNvSpPr txBox="1">
            <a:spLocks/>
          </p:cNvSpPr>
          <p:nvPr userDrawn="1"/>
        </p:nvSpPr>
        <p:spPr>
          <a:xfrm>
            <a:off x="7754400" y="6513989"/>
            <a:ext cx="4114800" cy="169277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1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/>
                </a:solidFill>
                <a:latin typeface="BNPPSans"/>
              </a:rPr>
              <a:t>For the many journeys in life</a:t>
            </a:r>
            <a:endParaRPr lang="en-GB" dirty="0">
              <a:solidFill>
                <a:prstClr val="black"/>
              </a:solidFill>
              <a:latin typeface="BNPPSan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6D80E4-31A7-C2EB-95A9-046F065F1B54}"/>
              </a:ext>
            </a:extLst>
          </p:cNvPr>
          <p:cNvSpPr txBox="1">
            <a:spLocks/>
          </p:cNvSpPr>
          <p:nvPr userDrawn="1"/>
        </p:nvSpPr>
        <p:spPr>
          <a:xfrm>
            <a:off x="5826000" y="6490905"/>
            <a:ext cx="54000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fr-FR"/>
            </a:defPPr>
            <a:lvl1pPr marL="0" algn="ctr" defTabSz="914400" rtl="0" eaLnBrk="1" latinLnBrk="0" hangingPunct="1">
              <a:defRPr lang="en-GB" sz="1400" kern="1200" cap="all" baseline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2917F-A09E-4626-B5FA-FCFF5B8D0276}" type="slidenum">
              <a:rPr lang="fr-FR" smtClean="0">
                <a:solidFill>
                  <a:schemeClr val="tx1"/>
                </a:solidFill>
                <a:latin typeface="BNPPSansCondensed"/>
              </a:rPr>
              <a:pPr/>
              <a:t>‹Nº›</a:t>
            </a:fld>
            <a:endParaRPr lang="fr-FR" dirty="0">
              <a:solidFill>
                <a:schemeClr val="tx1"/>
              </a:solidFill>
              <a:latin typeface="BNPPSansCondensed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6168BDCF-A256-F866-A334-3A8FBC7C3D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4005" y="6472627"/>
            <a:ext cx="1093788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8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4" r:id="rId2"/>
    <p:sldLayoutId id="2147483685" r:id="rId3"/>
    <p:sldLayoutId id="2147483686" r:id="rId4"/>
    <p:sldLayoutId id="2147483673" r:id="rId5"/>
  </p:sldLayoutIdLst>
  <p:transition spd="slow">
    <p:fade/>
  </p:transition>
  <p:hf sldNum="0" hdr="0" dt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buNone/>
        <a:defRPr sz="24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3" userDrawn="1">
          <p15:clr>
            <a:srgbClr val="F26B43"/>
          </p15:clr>
        </p15:guide>
        <p15:guide id="4" pos="722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88C4D99-9F69-169A-2CCB-CA7749BA018D}"/>
              </a:ext>
            </a:extLst>
          </p:cNvPr>
          <p:cNvSpPr/>
          <p:nvPr userDrawn="1"/>
        </p:nvSpPr>
        <p:spPr>
          <a:xfrm>
            <a:off x="324000" y="323999"/>
            <a:ext cx="11545200" cy="536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6F3842E-205D-BAB3-2B04-79B59AF36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329" y="1960543"/>
            <a:ext cx="9065342" cy="166776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br>
              <a:rPr lang="fr-FR" dirty="0"/>
            </a:br>
            <a:r>
              <a:rPr lang="fr-FR" dirty="0"/>
              <a:t>on multi-</a:t>
            </a:r>
            <a:r>
              <a:rPr lang="fr-FR" dirty="0" err="1"/>
              <a:t>lines</a:t>
            </a:r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6E743D-CC47-5666-31FC-C70F5DB37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9839" y="4236356"/>
            <a:ext cx="5192319" cy="11079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4C16E1B1-8906-B5BB-A73A-ECBA6D3EE01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4000" y="5974411"/>
            <a:ext cx="2592000" cy="59717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3A4C3B6-7916-5466-7EE7-7FA840EECAF8}"/>
              </a:ext>
            </a:extLst>
          </p:cNvPr>
          <p:cNvSpPr txBox="1"/>
          <p:nvPr userDrawn="1"/>
        </p:nvSpPr>
        <p:spPr>
          <a:xfrm>
            <a:off x="8656781" y="6119111"/>
            <a:ext cx="3212419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NPPSans" panose="02000000000000000000" pitchFamily="50" charset="0"/>
              </a:rPr>
              <a:t>For the many journeys in life</a:t>
            </a:r>
          </a:p>
        </p:txBody>
      </p:sp>
    </p:spTree>
    <p:extLst>
      <p:ext uri="{BB962C8B-B14F-4D97-AF65-F5344CB8AC3E}">
        <p14:creationId xmlns:p14="http://schemas.microsoft.com/office/powerpoint/2010/main" val="143919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8" r:id="rId3"/>
    <p:sldLayoutId id="2147483678" r:id="rId4"/>
  </p:sldLayoutIdLst>
  <p:transition spd="slow">
    <p:fade/>
  </p:transition>
  <p:txStyles>
    <p:titleStyle>
      <a:lvl1pPr algn="ctr" defTabSz="914400" rtl="0" eaLnBrk="1" latinLnBrk="0" hangingPunct="1">
        <a:lnSpc>
          <a:spcPts val="6300"/>
        </a:lnSpc>
        <a:spcBef>
          <a:spcPct val="0"/>
        </a:spcBef>
        <a:buNone/>
        <a:defRPr sz="6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6F3842E-205D-BAB3-2B04-79B59AF36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254"/>
            <a:ext cx="3239990" cy="269304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lvl="0">
              <a:lnSpc>
                <a:spcPts val="2000"/>
              </a:lnSpc>
            </a:pPr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6E743D-CC47-5666-31FC-C70F5DB37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2890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lvl="0">
              <a:lnSpc>
                <a:spcPts val="1700"/>
              </a:lnSpc>
              <a:spcBef>
                <a:spcPts val="0"/>
              </a:spcBef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92216B1F-9C45-F2C6-BE90-72D859D95A11}"/>
              </a:ext>
            </a:extLst>
          </p:cNvPr>
          <p:cNvSpPr txBox="1">
            <a:spLocks/>
          </p:cNvSpPr>
          <p:nvPr userDrawn="1"/>
        </p:nvSpPr>
        <p:spPr>
          <a:xfrm>
            <a:off x="7754400" y="6513989"/>
            <a:ext cx="4114800" cy="169277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1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/>
                </a:solidFill>
                <a:latin typeface="BNPPSans"/>
              </a:rPr>
              <a:t>For the many journeys in life</a:t>
            </a:r>
            <a:endParaRPr lang="en-GB" dirty="0">
              <a:solidFill>
                <a:prstClr val="black"/>
              </a:solidFill>
              <a:latin typeface="BNPPSans"/>
            </a:endParaRP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BA1B7259-7565-8FBA-5825-35D1D2F2C83F}"/>
              </a:ext>
            </a:extLst>
          </p:cNvPr>
          <p:cNvSpPr txBox="1">
            <a:spLocks/>
          </p:cNvSpPr>
          <p:nvPr userDrawn="1"/>
        </p:nvSpPr>
        <p:spPr>
          <a:xfrm>
            <a:off x="5826000" y="6490905"/>
            <a:ext cx="54000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fr-FR"/>
            </a:defPPr>
            <a:lvl1pPr marL="0" algn="ctr" defTabSz="914400" rtl="0" eaLnBrk="1" latinLnBrk="0" hangingPunct="1">
              <a:defRPr lang="en-GB" sz="1400" kern="1200" cap="all" baseline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2917F-A09E-4626-B5FA-FCFF5B8D0276}" type="slidenum">
              <a:rPr lang="fr-FR" smtClean="0">
                <a:solidFill>
                  <a:schemeClr val="tx1"/>
                </a:solidFill>
                <a:latin typeface="BNPPSansCondensed"/>
              </a:rPr>
              <a:pPr/>
              <a:t>‹Nº›</a:t>
            </a:fld>
            <a:endParaRPr lang="fr-FR" dirty="0">
              <a:solidFill>
                <a:schemeClr val="tx1"/>
              </a:solidFill>
              <a:latin typeface="BNPPSansCondensed"/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985E09CE-A4A9-D8BD-946D-72B642DAE2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4005" y="6472627"/>
            <a:ext cx="1093788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2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4" r:id="rId2"/>
    <p:sldLayoutId id="2147483680" r:id="rId3"/>
  </p:sldLayoutIdLst>
  <p:transition spd="slow">
    <p:fade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000" i="0" kern="1200" cap="all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fr-FR" sz="1700" kern="1200" dirty="0">
          <a:solidFill>
            <a:schemeClr val="tx2"/>
          </a:solidFill>
          <a:latin typeface="BNPPSans-Light" panose="02000503020000020004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6F3842E-205D-BAB3-2B04-79B59AF36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327" y="2467814"/>
            <a:ext cx="9065342" cy="17203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br>
              <a:rPr lang="fr-FR" dirty="0"/>
            </a:br>
            <a:r>
              <a:rPr lang="fr-FR" dirty="0"/>
              <a:t>on multi-</a:t>
            </a:r>
            <a:r>
              <a:rPr lang="fr-FR" dirty="0" err="1"/>
              <a:t>lines</a:t>
            </a:r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6E743D-CC47-5666-31FC-C70F5DB37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9839" y="4236356"/>
            <a:ext cx="5192319" cy="11079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1D174A53-DEF1-B874-6BB5-905B7EFA08BA}"/>
              </a:ext>
            </a:extLst>
          </p:cNvPr>
          <p:cNvSpPr txBox="1">
            <a:spLocks/>
          </p:cNvSpPr>
          <p:nvPr userDrawn="1"/>
        </p:nvSpPr>
        <p:spPr>
          <a:xfrm>
            <a:off x="7754400" y="6513989"/>
            <a:ext cx="4114800" cy="169277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1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/>
                </a:solidFill>
                <a:latin typeface="BNPPSans"/>
              </a:rPr>
              <a:t>For the many journeys in life</a:t>
            </a:r>
            <a:endParaRPr lang="en-GB" dirty="0">
              <a:solidFill>
                <a:prstClr val="black"/>
              </a:solidFill>
              <a:latin typeface="BNPPSans"/>
            </a:endParaRP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C21FF22-DA6C-A77C-58DA-0E09D51FC99A}"/>
              </a:ext>
            </a:extLst>
          </p:cNvPr>
          <p:cNvSpPr txBox="1">
            <a:spLocks/>
          </p:cNvSpPr>
          <p:nvPr userDrawn="1"/>
        </p:nvSpPr>
        <p:spPr>
          <a:xfrm>
            <a:off x="5826000" y="6490905"/>
            <a:ext cx="54000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fr-FR"/>
            </a:defPPr>
            <a:lvl1pPr marL="0" algn="ctr" defTabSz="914400" rtl="0" eaLnBrk="1" latinLnBrk="0" hangingPunct="1">
              <a:defRPr lang="en-GB" sz="1400" kern="1200" cap="all" baseline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2917F-A09E-4626-B5FA-FCFF5B8D0276}" type="slidenum">
              <a:rPr lang="fr-FR" smtClean="0">
                <a:solidFill>
                  <a:schemeClr val="tx1"/>
                </a:solidFill>
                <a:latin typeface="BNPPSansCondensed"/>
              </a:rPr>
              <a:pPr/>
              <a:t>‹Nº›</a:t>
            </a:fld>
            <a:endParaRPr lang="fr-FR" dirty="0">
              <a:solidFill>
                <a:schemeClr val="tx1"/>
              </a:solidFill>
              <a:latin typeface="BNPPSansCondensed"/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E9760887-09D3-8CF1-5F48-29D7C326FD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4005" y="6472627"/>
            <a:ext cx="1093788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4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9" r:id="rId3"/>
    <p:sldLayoutId id="2147483687" r:id="rId4"/>
  </p:sldLayoutIdLst>
  <p:transition spd="slow">
    <p:fade/>
  </p:transition>
  <p:hf sldNum="0" hdr="0" dt="0"/>
  <p:txStyles>
    <p:titleStyle>
      <a:lvl1pPr algn="ctr" defTabSz="914400" rtl="0" eaLnBrk="1" latinLnBrk="0" hangingPunct="1">
        <a:lnSpc>
          <a:spcPts val="6500"/>
        </a:lnSpc>
        <a:spcBef>
          <a:spcPct val="0"/>
        </a:spcBef>
        <a:buNone/>
        <a:defRPr sz="68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13990EB-66C4-EA39-8D2C-DEE0F36B09C8}"/>
              </a:ext>
            </a:extLst>
          </p:cNvPr>
          <p:cNvSpPr txBox="1"/>
          <p:nvPr userDrawn="1"/>
        </p:nvSpPr>
        <p:spPr>
          <a:xfrm>
            <a:off x="8656781" y="6119111"/>
            <a:ext cx="3212419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NPPSans" panose="02000000000000000000" pitchFamily="50" charset="0"/>
              </a:rPr>
              <a:t>For the many journeys in life</a:t>
            </a: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266E16D-9E71-B61D-2112-32FC8FEA5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969" y="1544060"/>
            <a:ext cx="4602222" cy="1231106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endParaRPr lang="en-GB" dirty="0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AA55BBAF-BA8D-0387-191D-A88A9E9D2F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4000" y="5974411"/>
            <a:ext cx="2592000" cy="5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transition spd="slow">
    <p:fade/>
  </p:transition>
  <p:txStyles>
    <p:titleStyle>
      <a:lvl1pPr algn="ctr" defTabSz="914400" rtl="0" eaLnBrk="1" latinLnBrk="0" hangingPunct="1">
        <a:lnSpc>
          <a:spcPct val="100000"/>
        </a:lnSpc>
        <a:spcBef>
          <a:spcPts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9.png"/><Relationship Id="rId7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11" Type="http://schemas.openxmlformats.org/officeDocument/2006/relationships/image" Target="../media/image10.png"/><Relationship Id="rId5" Type="http://schemas.openxmlformats.org/officeDocument/2006/relationships/image" Target="../media/image31.png"/><Relationship Id="rId10" Type="http://schemas.openxmlformats.org/officeDocument/2006/relationships/image" Target="../media/image59.png"/><Relationship Id="rId4" Type="http://schemas.openxmlformats.org/officeDocument/2006/relationships/image" Target="../media/image30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21" Type="http://schemas.openxmlformats.org/officeDocument/2006/relationships/image" Target="../media/image9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11" Type="http://schemas.openxmlformats.org/officeDocument/2006/relationships/image" Target="../media/image9.pn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1">
            <a:extLst>
              <a:ext uri="{FF2B5EF4-FFF2-40B4-BE49-F238E27FC236}">
                <a16:creationId xmlns:a16="http://schemas.microsoft.com/office/drawing/2014/main" id="{BFAD3CE5-17E9-C0B0-C2B4-CCF7EDBD9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1678" y="3686842"/>
            <a:ext cx="2548647" cy="384721"/>
          </a:xfrm>
        </p:spPr>
        <p:txBody>
          <a:bodyPr/>
          <a:lstStyle/>
          <a:p>
            <a:r>
              <a:rPr lang="en-GB" dirty="0"/>
              <a:t>ARVAL CHILE - 2024</a:t>
            </a:r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A2D981BE-ADEE-AE7C-8842-21E8002D1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329" y="1960543"/>
            <a:ext cx="9065342" cy="1667764"/>
          </a:xfrm>
        </p:spPr>
        <p:txBody>
          <a:bodyPr/>
          <a:lstStyle/>
          <a:p>
            <a:r>
              <a:rPr lang="en-GB" dirty="0" err="1"/>
              <a:t>gUÍA</a:t>
            </a:r>
            <a:r>
              <a:rPr lang="en-GB" dirty="0"/>
              <a:t> DEL CONDUCTOR</a:t>
            </a:r>
            <a:br>
              <a:rPr lang="en-GB" dirty="0"/>
            </a:br>
            <a:r>
              <a:rPr lang="en-GB" b="0" i="1" dirty="0" err="1">
                <a:latin typeface="+mn-lt"/>
              </a:rPr>
              <a:t>vehículoS</a:t>
            </a:r>
            <a:r>
              <a:rPr lang="en-GB" b="0" i="1" dirty="0">
                <a:latin typeface="+mn-lt"/>
              </a:rPr>
              <a:t> </a:t>
            </a:r>
            <a:r>
              <a:rPr lang="en-GB" b="0" i="1" dirty="0" err="1">
                <a:latin typeface="+mn-lt"/>
              </a:rPr>
              <a:t>eléctricoS</a:t>
            </a:r>
            <a:endParaRPr lang="en-GB" b="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4456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F86B8-740C-4F95-18EC-09DC635FF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9">
            <a:extLst>
              <a:ext uri="{FF2B5EF4-FFF2-40B4-BE49-F238E27FC236}">
                <a16:creationId xmlns:a16="http://schemas.microsoft.com/office/drawing/2014/main" id="{7112C4B0-09A9-2B3E-579A-0447FA42C15C}"/>
              </a:ext>
            </a:extLst>
          </p:cNvPr>
          <p:cNvSpPr txBox="1"/>
          <p:nvPr/>
        </p:nvSpPr>
        <p:spPr>
          <a:xfrm>
            <a:off x="918669" y="1315431"/>
            <a:ext cx="7741318" cy="2635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CL" sz="1600" b="1" spc="130" dirty="0">
                <a:solidFill>
                  <a:srgbClr val="006B8B"/>
                </a:solidFill>
                <a:latin typeface="BNPPSansCondensed-Bold"/>
                <a:cs typeface="BNPPSansCondensed-Bold"/>
              </a:rPr>
              <a:t>05 - ¿CÓMO PRESERVAR EL RANGO Y VIDA DE LA BATERÍA?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7D014EFD-9F75-154D-767C-7A998EC5F37B}"/>
              </a:ext>
            </a:extLst>
          </p:cNvPr>
          <p:cNvSpPr/>
          <p:nvPr/>
        </p:nvSpPr>
        <p:spPr>
          <a:xfrm>
            <a:off x="8900487" y="0"/>
            <a:ext cx="3364351" cy="6858000"/>
          </a:xfrm>
          <a:custGeom>
            <a:avLst/>
            <a:gdLst/>
            <a:ahLst/>
            <a:cxnLst/>
            <a:rect l="l" t="t" r="r" b="b"/>
            <a:pathLst>
              <a:path w="6352540" h="10251440">
                <a:moveTo>
                  <a:pt x="6352340" y="0"/>
                </a:moveTo>
                <a:lnTo>
                  <a:pt x="0" y="0"/>
                </a:lnTo>
                <a:lnTo>
                  <a:pt x="0" y="10250996"/>
                </a:lnTo>
                <a:lnTo>
                  <a:pt x="6352340" y="10250996"/>
                </a:lnTo>
                <a:lnTo>
                  <a:pt x="6352340" y="0"/>
                </a:lnTo>
                <a:close/>
              </a:path>
            </a:pathLst>
          </a:custGeom>
          <a:solidFill>
            <a:srgbClr val="00A6BF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D59C6178-8DCE-C94E-52A3-988EF9BD074C}"/>
              </a:ext>
            </a:extLst>
          </p:cNvPr>
          <p:cNvSpPr txBox="1">
            <a:spLocks/>
          </p:cNvSpPr>
          <p:nvPr/>
        </p:nvSpPr>
        <p:spPr>
          <a:xfrm>
            <a:off x="9064737" y="288173"/>
            <a:ext cx="3035849" cy="1605008"/>
          </a:xfrm>
          <a:prstGeom prst="rect">
            <a:avLst/>
          </a:prstGeom>
        </p:spPr>
        <p:txBody>
          <a:bodyPr vert="horz" wrap="square" lIns="0" tIns="7701" rIns="0" bIns="0" rtlCol="0" anchor="ctr" anchorCtr="0">
            <a:spAutoFit/>
          </a:bodyPr>
          <a:lstStyle>
            <a:lvl1pPr algn="ctr" defTabSz="914400" rtl="0" eaLnBrk="1" latinLnBrk="0" hangingPunct="1">
              <a:lnSpc>
                <a:spcPts val="65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9872" algn="r">
              <a:lnSpc>
                <a:spcPts val="4068"/>
              </a:lnSpc>
              <a:spcBef>
                <a:spcPts val="61"/>
              </a:spcBef>
            </a:pPr>
            <a:r>
              <a:rPr lang="es-CL" sz="3600" spc="61" dirty="0" err="1">
                <a:solidFill>
                  <a:srgbClr val="001A6F"/>
                </a:solidFill>
              </a:rPr>
              <a:t>mEJORES</a:t>
            </a:r>
            <a:endParaRPr lang="es-CL" sz="3600" spc="61" dirty="0">
              <a:solidFill>
                <a:srgbClr val="001A6F"/>
              </a:solidFill>
            </a:endParaRPr>
          </a:p>
          <a:p>
            <a:pPr marL="7701" marR="3081" indent="218331" algn="r">
              <a:lnSpc>
                <a:spcPts val="3699"/>
              </a:lnSpc>
              <a:spcBef>
                <a:spcPts val="370"/>
              </a:spcBef>
            </a:pPr>
            <a:r>
              <a:rPr lang="es-CL" sz="3600" b="1" spc="61" dirty="0">
                <a:solidFill>
                  <a:srgbClr val="FFFFFF"/>
                </a:solidFill>
              </a:rPr>
              <a:t>prácticas</a:t>
            </a:r>
            <a:endParaRPr lang="es-CL" sz="3600" b="1" spc="85" dirty="0">
              <a:solidFill>
                <a:srgbClr val="FFFFFF"/>
              </a:solidFill>
              <a:latin typeface="BNPPSansCondensed-Bold"/>
              <a:cs typeface="BNPPSansCondensed-Bold"/>
            </a:endParaRPr>
          </a:p>
          <a:p>
            <a:pPr marL="7701" marR="3081" indent="218331" algn="r">
              <a:lnSpc>
                <a:spcPts val="3699"/>
              </a:lnSpc>
              <a:spcBef>
                <a:spcPts val="370"/>
              </a:spcBef>
            </a:pPr>
            <a:r>
              <a:rPr lang="es-CL" sz="3600" b="1" spc="45" dirty="0">
                <a:solidFill>
                  <a:srgbClr val="FFFFFF"/>
                </a:solidFill>
                <a:latin typeface="BNPPSansCondensed-Bold"/>
                <a:cs typeface="BNPPSansCondensed-Bold"/>
              </a:rPr>
              <a:t>DE</a:t>
            </a:r>
            <a:r>
              <a:rPr lang="es-CL" sz="3600" b="1" spc="185" dirty="0">
                <a:solidFill>
                  <a:srgbClr val="FFFFFF"/>
                </a:solidFill>
                <a:latin typeface="BNPPSansCondensed-Bold"/>
                <a:cs typeface="BNPPSansCondensed-Bold"/>
              </a:rPr>
              <a:t> </a:t>
            </a:r>
            <a:r>
              <a:rPr lang="es-CL" sz="3600" b="1" spc="85" dirty="0">
                <a:solidFill>
                  <a:srgbClr val="FFFFFF"/>
                </a:solidFill>
                <a:latin typeface="BNPPSansCondensed-Bold"/>
                <a:cs typeface="BNPPSansCondensed-Bold"/>
              </a:rPr>
              <a:t>CARGA</a:t>
            </a:r>
            <a:endParaRPr lang="es-CL" sz="3600" spc="58" dirty="0">
              <a:solidFill>
                <a:srgbClr val="FFFFFF"/>
              </a:solidFill>
              <a:latin typeface="BNPPSansCondensed-Bold"/>
              <a:cs typeface="BNPPSansCondensed-Bold"/>
            </a:endParaRPr>
          </a:p>
        </p:txBody>
      </p:sp>
      <p:pic>
        <p:nvPicPr>
          <p:cNvPr id="4" name="object 17">
            <a:extLst>
              <a:ext uri="{FF2B5EF4-FFF2-40B4-BE49-F238E27FC236}">
                <a16:creationId xmlns:a16="http://schemas.microsoft.com/office/drawing/2014/main" id="{FDA8E4B5-18A6-12F6-EF68-D6E69666CAD9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0900" y="412645"/>
            <a:ext cx="1419169" cy="1302902"/>
          </a:xfrm>
          <a:prstGeom prst="rect">
            <a:avLst/>
          </a:prstGeom>
        </p:spPr>
      </p:pic>
      <p:sp>
        <p:nvSpPr>
          <p:cNvPr id="33" name="object 29">
            <a:extLst>
              <a:ext uri="{FF2B5EF4-FFF2-40B4-BE49-F238E27FC236}">
                <a16:creationId xmlns:a16="http://schemas.microsoft.com/office/drawing/2014/main" id="{E8496748-0AAE-DE08-129F-2AAFFF4A467E}"/>
              </a:ext>
            </a:extLst>
          </p:cNvPr>
          <p:cNvSpPr/>
          <p:nvPr/>
        </p:nvSpPr>
        <p:spPr>
          <a:xfrm>
            <a:off x="4976736" y="4759001"/>
            <a:ext cx="2841846" cy="1233958"/>
          </a:xfrm>
          <a:custGeom>
            <a:avLst/>
            <a:gdLst/>
            <a:ahLst/>
            <a:cxnLst/>
            <a:rect l="l" t="t" r="r" b="b"/>
            <a:pathLst>
              <a:path w="3312794" h="1559559">
                <a:moveTo>
                  <a:pt x="3312642" y="0"/>
                </a:moveTo>
                <a:lnTo>
                  <a:pt x="0" y="0"/>
                </a:lnTo>
                <a:lnTo>
                  <a:pt x="0" y="1559177"/>
                </a:lnTo>
                <a:lnTo>
                  <a:pt x="3312642" y="1559177"/>
                </a:lnTo>
                <a:lnTo>
                  <a:pt x="3312642" y="0"/>
                </a:lnTo>
                <a:close/>
              </a:path>
            </a:pathLst>
          </a:custGeom>
          <a:solidFill>
            <a:srgbClr val="006E7F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59" name="object 32">
            <a:extLst>
              <a:ext uri="{FF2B5EF4-FFF2-40B4-BE49-F238E27FC236}">
                <a16:creationId xmlns:a16="http://schemas.microsoft.com/office/drawing/2014/main" id="{AF56F57A-8D39-C849-5EA6-3249A572C6C2}"/>
              </a:ext>
            </a:extLst>
          </p:cNvPr>
          <p:cNvSpPr txBox="1"/>
          <p:nvPr/>
        </p:nvSpPr>
        <p:spPr>
          <a:xfrm>
            <a:off x="525723" y="3021069"/>
            <a:ext cx="3467506" cy="260733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r>
              <a:rPr sz="1243" dirty="0" err="1">
                <a:solidFill>
                  <a:srgbClr val="006E7F"/>
                </a:solidFill>
                <a:latin typeface="BNPPSans"/>
                <a:cs typeface="BNPPSans"/>
              </a:rPr>
              <a:t>Usar</a:t>
            </a:r>
            <a:r>
              <a:rPr sz="1243" spc="30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sz="1243" dirty="0">
                <a:solidFill>
                  <a:srgbClr val="006E7F"/>
                </a:solidFill>
                <a:latin typeface="BNPPSans"/>
                <a:cs typeface="BNPPSans"/>
              </a:rPr>
              <a:t>el</a:t>
            </a:r>
            <a:r>
              <a:rPr sz="1243" spc="36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sz="1243" dirty="0" err="1">
                <a:solidFill>
                  <a:srgbClr val="006E7F"/>
                </a:solidFill>
                <a:latin typeface="BNPPSans"/>
                <a:cs typeface="BNPPSans"/>
              </a:rPr>
              <a:t>sistema</a:t>
            </a:r>
            <a:r>
              <a:rPr sz="1243" spc="33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lang="es-CL" sz="1243" spc="33" dirty="0">
                <a:solidFill>
                  <a:srgbClr val="006E7F"/>
                </a:solidFill>
                <a:latin typeface="BNPPSans"/>
                <a:cs typeface="BNPPSans"/>
              </a:rPr>
              <a:t>inteligente </a:t>
            </a:r>
            <a:r>
              <a:rPr sz="1243" dirty="0">
                <a:latin typeface="BNPPSans-Light"/>
                <a:cs typeface="BNPPSans-Light"/>
              </a:rPr>
              <a:t>(</a:t>
            </a:r>
            <a:r>
              <a:rPr sz="1243" dirty="0" err="1">
                <a:latin typeface="BNPPSans-Light"/>
                <a:cs typeface="BNPPSans-Light"/>
              </a:rPr>
              <a:t>disponible</a:t>
            </a:r>
            <a:r>
              <a:rPr sz="1243" spc="39" dirty="0">
                <a:latin typeface="BNPPSans-Light"/>
                <a:cs typeface="BNPPSans-Light"/>
              </a:rPr>
              <a:t> </a:t>
            </a:r>
            <a:r>
              <a:rPr sz="1243" dirty="0">
                <a:latin typeface="BNPPSans-Light"/>
                <a:cs typeface="BNPPSans-Light"/>
              </a:rPr>
              <a:t>en</a:t>
            </a:r>
            <a:r>
              <a:rPr sz="1243" spc="36" dirty="0">
                <a:latin typeface="BNPPSans-Light"/>
                <a:cs typeface="BNPPSans-Light"/>
              </a:rPr>
              <a:t> </a:t>
            </a:r>
            <a:r>
              <a:rPr sz="1243" dirty="0" err="1">
                <a:latin typeface="BNPPSans-Light"/>
                <a:cs typeface="BNPPSans-Light"/>
              </a:rPr>
              <a:t>mayoría</a:t>
            </a:r>
            <a:r>
              <a:rPr sz="1243" spc="39" dirty="0">
                <a:latin typeface="BNPPSans-Light"/>
                <a:cs typeface="BNPPSans-Light"/>
              </a:rPr>
              <a:t> </a:t>
            </a:r>
            <a:r>
              <a:rPr lang="es-CL" sz="1243" spc="39" dirty="0">
                <a:latin typeface="BNPPSans-Light"/>
                <a:cs typeface="BNPPSans-Light"/>
              </a:rPr>
              <a:t>de </a:t>
            </a:r>
            <a:r>
              <a:rPr sz="1243" spc="-12" dirty="0" err="1">
                <a:latin typeface="BNPPSans-Light"/>
                <a:cs typeface="BNPPSans-Light"/>
              </a:rPr>
              <a:t>vehículos</a:t>
            </a:r>
            <a:r>
              <a:rPr sz="1243" spc="-12" dirty="0">
                <a:latin typeface="BNPPSans-Light"/>
                <a:cs typeface="BNPPSans-Light"/>
              </a:rPr>
              <a:t> eléctricos) </a:t>
            </a:r>
            <a:r>
              <a:rPr lang="es-CL" sz="1243" dirty="0">
                <a:latin typeface="BNPPSans-Light"/>
                <a:cs typeface="BNPPSans-Light"/>
              </a:rPr>
              <a:t>D</a:t>
            </a:r>
            <a:r>
              <a:rPr sz="1243" dirty="0">
                <a:latin typeface="BNPPSans-Light"/>
                <a:cs typeface="BNPPSans-Light"/>
              </a:rPr>
              <a:t>et</a:t>
            </a:r>
            <a:r>
              <a:rPr lang="es-CL" sz="1243" dirty="0" err="1">
                <a:latin typeface="BNPPSans-Light"/>
                <a:cs typeface="BNPPSans-Light"/>
              </a:rPr>
              <a:t>iene</a:t>
            </a:r>
            <a:r>
              <a:rPr lang="es-CL" sz="1243" dirty="0">
                <a:latin typeface="BNPPSans-Light"/>
                <a:cs typeface="BNPPSans-Light"/>
              </a:rPr>
              <a:t> automáticamente la carga una vez la batería llega </a:t>
            </a:r>
            <a:r>
              <a:rPr sz="1243" dirty="0">
                <a:latin typeface="BNPPSans-Light"/>
                <a:cs typeface="BNPPSans-Light"/>
              </a:rPr>
              <a:t>al 80%</a:t>
            </a:r>
            <a:r>
              <a:rPr sz="1243" spc="-6" dirty="0">
                <a:latin typeface="BNPPSans-Light"/>
                <a:cs typeface="BNPPSans-Light"/>
              </a:rPr>
              <a:t>.</a:t>
            </a:r>
            <a:endParaRPr lang="es-ES" sz="1243" spc="-6" dirty="0">
              <a:latin typeface="BNPPSans-Light"/>
              <a:cs typeface="BNPPSans-Light"/>
            </a:endParaRPr>
          </a:p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endParaRPr lang="es-ES" sz="1243" spc="-6" dirty="0">
              <a:latin typeface="BNPPSans-Light"/>
              <a:cs typeface="BNPPSans-Light"/>
            </a:endParaRPr>
          </a:p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r>
              <a:rPr lang="es-CL" sz="1243" dirty="0">
                <a:solidFill>
                  <a:srgbClr val="006E7F"/>
                </a:solidFill>
                <a:latin typeface="BNPPSans"/>
                <a:cs typeface="BNPPSans"/>
              </a:rPr>
              <a:t>Periódicamente,</a:t>
            </a:r>
            <a:r>
              <a:rPr lang="es-CL" sz="1243" spc="224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lang="es-CL" sz="1243" dirty="0">
                <a:solidFill>
                  <a:srgbClr val="006E7F"/>
                </a:solidFill>
                <a:latin typeface="BNPPSans"/>
                <a:cs typeface="BNPPSans"/>
              </a:rPr>
              <a:t>cargar</a:t>
            </a:r>
            <a:r>
              <a:rPr lang="es-CL" sz="1243" spc="224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lang="es-CL" sz="1243" dirty="0">
                <a:solidFill>
                  <a:srgbClr val="006E7F"/>
                </a:solidFill>
                <a:latin typeface="BNPPSans"/>
                <a:cs typeface="BNPPSans"/>
              </a:rPr>
              <a:t>completamente la batería</a:t>
            </a:r>
            <a:r>
              <a:rPr lang="es-CL" sz="1243" spc="212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lang="es-CL" sz="1243" dirty="0">
                <a:latin typeface="BNPPSans-Light"/>
                <a:cs typeface="BNPPSans-Light"/>
              </a:rPr>
              <a:t>ayuda</a:t>
            </a:r>
            <a:r>
              <a:rPr lang="es-CL" sz="1243" spc="240" dirty="0">
                <a:latin typeface="BNPPSans-Light"/>
                <a:cs typeface="BNPPSans-Light"/>
              </a:rPr>
              <a:t> </a:t>
            </a:r>
            <a:r>
              <a:rPr lang="es-CL" sz="1243" spc="15" dirty="0">
                <a:latin typeface="BNPPSans-Light"/>
                <a:cs typeface="BNPPSans-Light"/>
              </a:rPr>
              <a:t>para </a:t>
            </a:r>
            <a:r>
              <a:rPr lang="es-CL" sz="1243" dirty="0">
                <a:latin typeface="BNPPSans-Light"/>
                <a:cs typeface="BNPPSans-Light"/>
              </a:rPr>
              <a:t>equilibrar</a:t>
            </a:r>
            <a:r>
              <a:rPr lang="es-CL" sz="1243" spc="182" dirty="0">
                <a:latin typeface="BNPPSans-Light"/>
                <a:cs typeface="BNPPSans-Light"/>
              </a:rPr>
              <a:t> </a:t>
            </a:r>
            <a:r>
              <a:rPr lang="es-CL" sz="1243" dirty="0">
                <a:latin typeface="BNPPSans-Light"/>
                <a:cs typeface="BNPPSans-Light"/>
              </a:rPr>
              <a:t>los</a:t>
            </a:r>
            <a:r>
              <a:rPr lang="es-CL" sz="1243" spc="185" dirty="0">
                <a:latin typeface="BNPPSans-Light"/>
                <a:cs typeface="BNPPSans-Light"/>
              </a:rPr>
              <a:t> </a:t>
            </a:r>
            <a:r>
              <a:rPr lang="es-CL" sz="1243" dirty="0">
                <a:latin typeface="BNPPSans-Light"/>
                <a:cs typeface="BNPPSans-Light"/>
              </a:rPr>
              <a:t>elementos internos.</a:t>
            </a:r>
            <a:r>
              <a:rPr lang="es-CL" sz="1243" spc="182" dirty="0">
                <a:latin typeface="BNPPSans-Light"/>
                <a:cs typeface="BNPPSans-Light"/>
              </a:rPr>
              <a:t> </a:t>
            </a:r>
            <a:r>
              <a:rPr lang="es-CL" sz="1243" dirty="0">
                <a:latin typeface="BNPPSans-Light"/>
                <a:cs typeface="BNPPSans-Light"/>
              </a:rPr>
              <a:t>Reservar</a:t>
            </a:r>
            <a:r>
              <a:rPr lang="es-CL" sz="1243" spc="182" dirty="0">
                <a:latin typeface="BNPPSans-Light"/>
                <a:cs typeface="BNPPSans-Light"/>
              </a:rPr>
              <a:t> </a:t>
            </a:r>
            <a:r>
              <a:rPr lang="es-CL" sz="1243" dirty="0">
                <a:latin typeface="BNPPSans-Light"/>
                <a:cs typeface="BNPPSans-Light"/>
              </a:rPr>
              <a:t>cargas </a:t>
            </a:r>
            <a:r>
              <a:rPr lang="es-CL" sz="1243" spc="-12" dirty="0">
                <a:latin typeface="BNPPSans-Light"/>
                <a:cs typeface="BNPPSans-Light"/>
              </a:rPr>
              <a:t>completas para </a:t>
            </a:r>
            <a:r>
              <a:rPr lang="es-CL" sz="1243" spc="-6" dirty="0">
                <a:latin typeface="BNPPSans-Light"/>
                <a:cs typeface="BNPPSans-Light"/>
              </a:rPr>
              <a:t>viajes más largos.</a:t>
            </a:r>
            <a:endParaRPr lang="es-CL" sz="1243" dirty="0">
              <a:latin typeface="BNPPSans-Light"/>
              <a:cs typeface="BNPPSans-Light"/>
            </a:endParaRPr>
          </a:p>
          <a:p>
            <a:pPr>
              <a:spcBef>
                <a:spcPts val="664"/>
              </a:spcBef>
            </a:pPr>
            <a:endParaRPr lang="es-CL" sz="1243" dirty="0">
              <a:latin typeface="BNPPSans-Light"/>
              <a:cs typeface="BNPPSans-Light"/>
            </a:endParaRPr>
          </a:p>
          <a:p>
            <a:pPr marL="7701" algn="just">
              <a:spcBef>
                <a:spcPts val="3"/>
              </a:spcBef>
            </a:pPr>
            <a:r>
              <a:rPr lang="es-CL" sz="1243" dirty="0">
                <a:solidFill>
                  <a:srgbClr val="006E7F"/>
                </a:solidFill>
                <a:latin typeface="BNPPSans"/>
                <a:cs typeface="BNPPSans"/>
              </a:rPr>
              <a:t>Optar</a:t>
            </a:r>
            <a:r>
              <a:rPr lang="es-CL" sz="1243" spc="36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lang="es-CL" sz="1243" dirty="0">
                <a:solidFill>
                  <a:srgbClr val="006E7F"/>
                </a:solidFill>
                <a:latin typeface="BNPPSans"/>
                <a:cs typeface="BNPPSans"/>
              </a:rPr>
              <a:t>por cargas más cortas, más frecuentes</a:t>
            </a:r>
            <a:r>
              <a:rPr lang="es-CL" sz="1243" spc="33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lang="es-CL" sz="1243" dirty="0">
                <a:latin typeface="BNPPSans-Light"/>
                <a:cs typeface="BNPPSans-Light"/>
              </a:rPr>
              <a:t>en lugar de largas </a:t>
            </a:r>
            <a:r>
              <a:rPr lang="es-CL" sz="1243" spc="-6" dirty="0">
                <a:latin typeface="BNPPSans-Light"/>
                <a:cs typeface="BNPPSans-Light"/>
              </a:rPr>
              <a:t>sesiones de carga.</a:t>
            </a:r>
            <a:endParaRPr lang="es-CL" sz="1243" dirty="0">
              <a:latin typeface="BNPPSans-Light"/>
              <a:cs typeface="BNPPSans-Light"/>
            </a:endParaRPr>
          </a:p>
        </p:txBody>
      </p:sp>
      <p:sp>
        <p:nvSpPr>
          <p:cNvPr id="61" name="object 34">
            <a:extLst>
              <a:ext uri="{FF2B5EF4-FFF2-40B4-BE49-F238E27FC236}">
                <a16:creationId xmlns:a16="http://schemas.microsoft.com/office/drawing/2014/main" id="{76783AA3-AC3F-0020-B9E3-CF3965ECDA78}"/>
              </a:ext>
            </a:extLst>
          </p:cNvPr>
          <p:cNvSpPr txBox="1"/>
          <p:nvPr/>
        </p:nvSpPr>
        <p:spPr>
          <a:xfrm>
            <a:off x="4504778" y="3000703"/>
            <a:ext cx="3470587" cy="151914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r>
              <a:rPr lang="es-CL" sz="1243" dirty="0">
                <a:solidFill>
                  <a:srgbClr val="006E7F"/>
                </a:solidFill>
                <a:latin typeface="BNPPSans"/>
                <a:cs typeface="BNPPSans"/>
              </a:rPr>
              <a:t>Preferir</a:t>
            </a:r>
            <a:r>
              <a:rPr lang="es-CL" sz="1243" spc="55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lang="es-CL" sz="1243" dirty="0">
                <a:solidFill>
                  <a:srgbClr val="006E7F"/>
                </a:solidFill>
                <a:latin typeface="BNPPSans"/>
                <a:cs typeface="BNPPSans"/>
              </a:rPr>
              <a:t>cargas lentas</a:t>
            </a:r>
            <a:r>
              <a:rPr lang="es-CL" sz="1243" spc="55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lang="es-CL" sz="1243" dirty="0">
                <a:latin typeface="BNPPSans-Light"/>
                <a:cs typeface="BNPPSans-Light"/>
              </a:rPr>
              <a:t>y</a:t>
            </a:r>
            <a:r>
              <a:rPr lang="es-CL" sz="1243" spc="58" dirty="0">
                <a:latin typeface="BNPPSans-Light"/>
                <a:cs typeface="BNPPSans-Light"/>
              </a:rPr>
              <a:t> </a:t>
            </a:r>
            <a:r>
              <a:rPr lang="es-CL" sz="1243" dirty="0">
                <a:latin typeface="BNPPSans-Light"/>
                <a:cs typeface="BNPPSans-Light"/>
              </a:rPr>
              <a:t>reservar</a:t>
            </a:r>
            <a:r>
              <a:rPr lang="es-CL" sz="1243" spc="58" dirty="0">
                <a:latin typeface="BNPPSans-Light"/>
                <a:cs typeface="BNPPSans-Light"/>
              </a:rPr>
              <a:t> cargas rápidas </a:t>
            </a:r>
            <a:r>
              <a:rPr lang="es-CL" sz="1243" spc="-15" dirty="0">
                <a:latin typeface="BNPPSans-Light"/>
                <a:cs typeface="BNPPSans-Light"/>
              </a:rPr>
              <a:t>para viajes </a:t>
            </a:r>
            <a:r>
              <a:rPr lang="es-CL" sz="1243" dirty="0">
                <a:latin typeface="BNPPSans-Light"/>
                <a:cs typeface="BNPPSans-Light"/>
              </a:rPr>
              <a:t>largos </a:t>
            </a:r>
            <a:r>
              <a:rPr lang="es-CL" sz="1243" spc="-6" dirty="0">
                <a:latin typeface="BNPPSans-Light"/>
                <a:cs typeface="BNPPSans-Light"/>
              </a:rPr>
              <a:t>.</a:t>
            </a:r>
            <a:endParaRPr lang="es-CL" sz="1243" dirty="0">
              <a:latin typeface="BNPPSans-Light"/>
              <a:cs typeface="BNPPSans-Light"/>
            </a:endParaRPr>
          </a:p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endParaRPr lang="es-ES" sz="1243" dirty="0">
              <a:solidFill>
                <a:srgbClr val="006E7F"/>
              </a:solidFill>
              <a:latin typeface="BNPPSans"/>
              <a:cs typeface="BNPPSans"/>
            </a:endParaRPr>
          </a:p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r>
              <a:rPr sz="1243" dirty="0">
                <a:solidFill>
                  <a:srgbClr val="006E7F"/>
                </a:solidFill>
                <a:latin typeface="BNPPSans"/>
                <a:cs typeface="BNPPSans"/>
              </a:rPr>
              <a:t>Si</a:t>
            </a:r>
            <a:r>
              <a:rPr lang="es-CL" sz="1243" spc="106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sz="1243" spc="33" dirty="0">
                <a:solidFill>
                  <a:srgbClr val="006E7F"/>
                </a:solidFill>
                <a:latin typeface="BNPPSans"/>
                <a:cs typeface="BNPPSans"/>
              </a:rPr>
              <a:t>no</a:t>
            </a:r>
            <a:r>
              <a:rPr sz="1243" spc="112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sz="1243" spc="33" dirty="0" err="1">
                <a:solidFill>
                  <a:srgbClr val="006E7F"/>
                </a:solidFill>
                <a:latin typeface="BNPPSans"/>
                <a:cs typeface="BNPPSans"/>
              </a:rPr>
              <a:t>usa</a:t>
            </a:r>
            <a:r>
              <a:rPr lang="es-CL" sz="1243" spc="33" dirty="0">
                <a:solidFill>
                  <a:srgbClr val="006E7F"/>
                </a:solidFill>
                <a:latin typeface="BNPPSans"/>
                <a:cs typeface="BNPPSans"/>
              </a:rPr>
              <a:t>s</a:t>
            </a:r>
            <a:r>
              <a:rPr sz="1243" spc="115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lang="es-CL" sz="1243" spc="33" dirty="0">
                <a:solidFill>
                  <a:srgbClr val="006E7F"/>
                </a:solidFill>
                <a:latin typeface="BNPPSans"/>
                <a:cs typeface="BNPPSans"/>
              </a:rPr>
              <a:t>t</a:t>
            </a:r>
            <a:r>
              <a:rPr sz="1243" spc="33" dirty="0">
                <a:solidFill>
                  <a:srgbClr val="006E7F"/>
                </a:solidFill>
                <a:latin typeface="BNPPSans"/>
                <a:cs typeface="BNPPSans"/>
              </a:rPr>
              <a:t>u</a:t>
            </a:r>
            <a:r>
              <a:rPr sz="1243" spc="112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sz="1243" spc="33" dirty="0" err="1">
                <a:solidFill>
                  <a:srgbClr val="006E7F"/>
                </a:solidFill>
                <a:latin typeface="BNPPSans"/>
                <a:cs typeface="BNPPSans"/>
              </a:rPr>
              <a:t>vehículo</a:t>
            </a:r>
            <a:r>
              <a:rPr sz="1243" spc="112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sz="1243" spc="30" dirty="0">
                <a:solidFill>
                  <a:srgbClr val="006E7F"/>
                </a:solidFill>
                <a:latin typeface="BNPPSans"/>
                <a:cs typeface="BNPPSans"/>
              </a:rPr>
              <a:t>p</a:t>
            </a:r>
            <a:r>
              <a:rPr lang="es-CL" sz="1243" spc="30" dirty="0" err="1">
                <a:solidFill>
                  <a:srgbClr val="006E7F"/>
                </a:solidFill>
                <a:latin typeface="BNPPSans"/>
                <a:cs typeface="BNPPSans"/>
              </a:rPr>
              <a:t>or</a:t>
            </a:r>
            <a:r>
              <a:rPr sz="1243" spc="112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lang="es-CL" sz="1243" spc="112" dirty="0">
                <a:solidFill>
                  <a:srgbClr val="006E7F"/>
                </a:solidFill>
                <a:latin typeface="BNPPSans"/>
                <a:cs typeface="BNPPSans"/>
              </a:rPr>
              <a:t>un </a:t>
            </a:r>
            <a:r>
              <a:rPr sz="1243" spc="33" dirty="0">
                <a:solidFill>
                  <a:srgbClr val="006E7F"/>
                </a:solidFill>
                <a:latin typeface="BNPPSans"/>
                <a:cs typeface="BNPPSans"/>
              </a:rPr>
              <a:t>largo</a:t>
            </a:r>
            <a:r>
              <a:rPr sz="1243" spc="115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sz="1243" spc="30" dirty="0">
                <a:solidFill>
                  <a:srgbClr val="006E7F"/>
                </a:solidFill>
                <a:latin typeface="BNPPSans"/>
                <a:cs typeface="BNPPSans"/>
              </a:rPr>
              <a:t>período, </a:t>
            </a:r>
            <a:r>
              <a:rPr sz="1243" spc="-12" dirty="0">
                <a:solidFill>
                  <a:srgbClr val="006E7F"/>
                </a:solidFill>
                <a:latin typeface="BNPPSans"/>
                <a:cs typeface="BNPPSans"/>
              </a:rPr>
              <a:t>c</a:t>
            </a:r>
            <a:r>
              <a:rPr lang="es-CL" sz="1243" spc="-12" dirty="0">
                <a:solidFill>
                  <a:srgbClr val="006E7F"/>
                </a:solidFill>
                <a:latin typeface="BNPPSans"/>
                <a:cs typeface="BNPPSans"/>
              </a:rPr>
              <a:t>á</a:t>
            </a:r>
            <a:r>
              <a:rPr sz="1243" spc="-12" dirty="0" err="1">
                <a:solidFill>
                  <a:srgbClr val="006E7F"/>
                </a:solidFill>
                <a:latin typeface="BNPPSans"/>
                <a:cs typeface="BNPPSans"/>
              </a:rPr>
              <a:t>rg</a:t>
            </a:r>
            <a:r>
              <a:rPr lang="es-CL" sz="1243" spc="-12" dirty="0" err="1">
                <a:solidFill>
                  <a:srgbClr val="006E7F"/>
                </a:solidFill>
                <a:latin typeface="BNPPSans"/>
                <a:cs typeface="BNPPSans"/>
              </a:rPr>
              <a:t>alo</a:t>
            </a:r>
            <a:r>
              <a:rPr lang="es-CL" sz="1243" spc="-12" dirty="0">
                <a:solidFill>
                  <a:srgbClr val="006E7F"/>
                </a:solidFill>
                <a:latin typeface="BNPPSans"/>
                <a:cs typeface="BNPPSans"/>
              </a:rPr>
              <a:t> al menos al 50%;</a:t>
            </a:r>
            <a:r>
              <a:rPr sz="1243" spc="-52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sz="1243" spc="-12" dirty="0" err="1">
                <a:latin typeface="BNPPSans-Light"/>
                <a:cs typeface="BNPPSans-Light"/>
              </a:rPr>
              <a:t>algun</a:t>
            </a:r>
            <a:r>
              <a:rPr lang="es-CL" sz="1243" spc="-12" dirty="0">
                <a:latin typeface="BNPPSans-Light"/>
                <a:cs typeface="BNPPSans-Light"/>
              </a:rPr>
              <a:t>as</a:t>
            </a:r>
            <a:r>
              <a:rPr sz="1243" spc="-73" dirty="0">
                <a:latin typeface="BNPPSans-Light"/>
                <a:cs typeface="BNPPSans-Light"/>
              </a:rPr>
              <a:t> </a:t>
            </a:r>
            <a:r>
              <a:rPr sz="1243" spc="-6" dirty="0">
                <a:latin typeface="BNPPSans-Light"/>
                <a:cs typeface="BNPPSans-Light"/>
              </a:rPr>
              <a:t>funcionalidades </a:t>
            </a:r>
            <a:r>
              <a:rPr sz="1243" dirty="0">
                <a:latin typeface="BNPPSans-Light"/>
                <a:cs typeface="BNPPSans-Light"/>
              </a:rPr>
              <a:t>o</a:t>
            </a:r>
            <a:r>
              <a:rPr sz="1243" spc="154" dirty="0">
                <a:latin typeface="BNPPSans-Light"/>
                <a:cs typeface="BNPPSans-Light"/>
              </a:rPr>
              <a:t> </a:t>
            </a:r>
            <a:r>
              <a:rPr sz="1243" dirty="0" err="1">
                <a:latin typeface="BNPPSans-Light"/>
                <a:cs typeface="BNPPSans-Light"/>
              </a:rPr>
              <a:t>circunstancias</a:t>
            </a:r>
            <a:r>
              <a:rPr sz="1243" spc="164" dirty="0">
                <a:latin typeface="BNPPSans-Light"/>
                <a:cs typeface="BNPPSans-Light"/>
              </a:rPr>
              <a:t> </a:t>
            </a:r>
            <a:r>
              <a:rPr sz="1243" dirty="0" err="1">
                <a:latin typeface="BNPPSans-Light"/>
                <a:cs typeface="BNPPSans-Light"/>
              </a:rPr>
              <a:t>usa</a:t>
            </a:r>
            <a:r>
              <a:rPr lang="es-CL" sz="1243" dirty="0">
                <a:latin typeface="BNPPSans-Light"/>
                <a:cs typeface="BNPPSans-Light"/>
              </a:rPr>
              <a:t>n</a:t>
            </a:r>
            <a:r>
              <a:rPr sz="1243" spc="161" dirty="0">
                <a:latin typeface="BNPPSans-Light"/>
                <a:cs typeface="BNPPSans-Light"/>
              </a:rPr>
              <a:t> </a:t>
            </a:r>
            <a:r>
              <a:rPr sz="1243" dirty="0">
                <a:latin typeface="BNPPSans-Light"/>
                <a:cs typeface="BNPPSans-Light"/>
              </a:rPr>
              <a:t>l</a:t>
            </a:r>
            <a:r>
              <a:rPr lang="es-CL" sz="1243" dirty="0">
                <a:latin typeface="BNPPSans-Light"/>
                <a:cs typeface="BNPPSans-Light"/>
              </a:rPr>
              <a:t>a</a:t>
            </a:r>
            <a:r>
              <a:rPr sz="1243" spc="161" dirty="0">
                <a:latin typeface="BNPPSans-Light"/>
                <a:cs typeface="BNPPSans-Light"/>
              </a:rPr>
              <a:t> </a:t>
            </a:r>
            <a:r>
              <a:rPr sz="1243" dirty="0">
                <a:latin typeface="BNPPSans-Light"/>
                <a:cs typeface="BNPPSans-Light"/>
              </a:rPr>
              <a:t>batería</a:t>
            </a:r>
            <a:r>
              <a:rPr sz="1243" spc="164" dirty="0">
                <a:latin typeface="BNPPSans-Light"/>
                <a:cs typeface="BNPPSans-Light"/>
              </a:rPr>
              <a:t> </a:t>
            </a:r>
            <a:r>
              <a:rPr sz="1243" dirty="0">
                <a:latin typeface="BNPPSans-Light"/>
                <a:cs typeface="BNPPSans-Light"/>
              </a:rPr>
              <a:t>incluso</a:t>
            </a:r>
            <a:r>
              <a:rPr sz="1243" spc="161" dirty="0">
                <a:latin typeface="BNPPSans-Light"/>
                <a:cs typeface="BNPPSans-Light"/>
              </a:rPr>
              <a:t> </a:t>
            </a:r>
            <a:r>
              <a:rPr sz="1243" dirty="0">
                <a:latin typeface="BNPPSans-Light"/>
                <a:cs typeface="BNPPSans-Light"/>
              </a:rPr>
              <a:t>mientras</a:t>
            </a:r>
            <a:r>
              <a:rPr sz="1243" spc="164" dirty="0">
                <a:latin typeface="BNPPSans-Light"/>
                <a:cs typeface="BNPPSans-Light"/>
              </a:rPr>
              <a:t> </a:t>
            </a:r>
            <a:r>
              <a:rPr sz="1243" spc="-15" dirty="0">
                <a:latin typeface="BNPPSans-Light"/>
                <a:cs typeface="BNPPSans-Light"/>
              </a:rPr>
              <a:t>El </a:t>
            </a:r>
            <a:r>
              <a:rPr sz="1243" dirty="0" err="1">
                <a:latin typeface="BNPPSans-Light"/>
                <a:cs typeface="BNPPSans-Light"/>
              </a:rPr>
              <a:t>vehículo</a:t>
            </a:r>
            <a:r>
              <a:rPr sz="1243" spc="-6" dirty="0">
                <a:latin typeface="BNPPSans-Light"/>
                <a:cs typeface="BNPPSans-Light"/>
              </a:rPr>
              <a:t> </a:t>
            </a:r>
            <a:r>
              <a:rPr sz="1243" dirty="0" err="1">
                <a:latin typeface="BNPPSans-Light"/>
                <a:cs typeface="BNPPSans-Light"/>
              </a:rPr>
              <a:t>es</a:t>
            </a:r>
            <a:r>
              <a:rPr lang="es-CL" sz="1243" dirty="0" err="1">
                <a:latin typeface="BNPPSans-Light"/>
                <a:cs typeface="BNPPSans-Light"/>
              </a:rPr>
              <a:t>tá</a:t>
            </a:r>
            <a:r>
              <a:rPr sz="1243" spc="-3" dirty="0">
                <a:latin typeface="BNPPSans-Light"/>
                <a:cs typeface="BNPPSans-Light"/>
              </a:rPr>
              <a:t> </a:t>
            </a:r>
            <a:r>
              <a:rPr sz="1243" spc="-12" dirty="0">
                <a:latin typeface="BNPPSans-Light"/>
                <a:cs typeface="BNPPSans-Light"/>
              </a:rPr>
              <a:t>apagado.</a:t>
            </a:r>
            <a:endParaRPr sz="1243" dirty="0">
              <a:latin typeface="BNPPSans-Light"/>
              <a:cs typeface="BNPPSans-Light"/>
            </a:endParaRPr>
          </a:p>
        </p:txBody>
      </p:sp>
      <p:sp>
        <p:nvSpPr>
          <p:cNvPr id="62" name="object 35">
            <a:extLst>
              <a:ext uri="{FF2B5EF4-FFF2-40B4-BE49-F238E27FC236}">
                <a16:creationId xmlns:a16="http://schemas.microsoft.com/office/drawing/2014/main" id="{BE870607-5C96-1F35-7C4A-FF372ECE0F16}"/>
              </a:ext>
            </a:extLst>
          </p:cNvPr>
          <p:cNvSpPr txBox="1"/>
          <p:nvPr/>
        </p:nvSpPr>
        <p:spPr>
          <a:xfrm>
            <a:off x="427637" y="1956496"/>
            <a:ext cx="7825709" cy="715416"/>
          </a:xfrm>
          <a:prstGeom prst="rect">
            <a:avLst/>
          </a:prstGeom>
          <a:solidFill>
            <a:srgbClr val="00A6BF">
              <a:alpha val="28000"/>
            </a:srgbClr>
          </a:solidFill>
        </p:spPr>
        <p:txBody>
          <a:bodyPr vert="horz" wrap="square" lIns="0" tIns="144000" rIns="0" bIns="144000" rtlCol="0">
            <a:spAutoFit/>
          </a:bodyPr>
          <a:lstStyle/>
          <a:p>
            <a:pPr marL="197538" marR="199463">
              <a:lnSpc>
                <a:spcPct val="110600"/>
              </a:lnSpc>
              <a:spcBef>
                <a:spcPts val="813"/>
              </a:spcBef>
            </a:pPr>
            <a:r>
              <a:rPr sz="1243" dirty="0" err="1">
                <a:solidFill>
                  <a:srgbClr val="006E7F"/>
                </a:solidFill>
                <a:latin typeface="BNPPSans"/>
                <a:cs typeface="BNPPSans"/>
              </a:rPr>
              <a:t>Apuntar</a:t>
            </a:r>
            <a:r>
              <a:rPr sz="1243" spc="-52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lang="es-CL" sz="1243" dirty="0">
                <a:solidFill>
                  <a:srgbClr val="006E7F"/>
                </a:solidFill>
                <a:latin typeface="BNPPSans"/>
                <a:cs typeface="BNPPSans"/>
              </a:rPr>
              <a:t>al n</a:t>
            </a:r>
            <a:r>
              <a:rPr sz="1243" dirty="0" err="1">
                <a:solidFill>
                  <a:srgbClr val="006E7F"/>
                </a:solidFill>
                <a:latin typeface="BNPPSans"/>
                <a:cs typeface="BNPPSans"/>
              </a:rPr>
              <a:t>ivel</a:t>
            </a:r>
            <a:r>
              <a:rPr lang="es-CL" sz="1243" dirty="0">
                <a:solidFill>
                  <a:srgbClr val="006E7F"/>
                </a:solidFill>
                <a:latin typeface="BNPPSans"/>
                <a:cs typeface="BNPPSans"/>
              </a:rPr>
              <a:t> de carga óptima, el</a:t>
            </a:r>
            <a:r>
              <a:rPr sz="1243" spc="-49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sz="1243" dirty="0">
                <a:solidFill>
                  <a:srgbClr val="006E7F"/>
                </a:solidFill>
                <a:latin typeface="BNPPSans"/>
                <a:cs typeface="BNPPSans"/>
              </a:rPr>
              <a:t>cual</a:t>
            </a:r>
            <a:r>
              <a:rPr sz="1243" spc="-52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sz="1243" dirty="0">
                <a:solidFill>
                  <a:srgbClr val="006E7F"/>
                </a:solidFill>
                <a:latin typeface="BNPPSans"/>
                <a:cs typeface="BNPPSans"/>
              </a:rPr>
              <a:t>es</a:t>
            </a:r>
            <a:r>
              <a:rPr sz="1243" spc="-52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sz="1243" dirty="0">
                <a:solidFill>
                  <a:srgbClr val="006E7F"/>
                </a:solidFill>
                <a:latin typeface="BNPPSans"/>
                <a:cs typeface="BNPPSans"/>
              </a:rPr>
              <a:t>entre</a:t>
            </a:r>
            <a:r>
              <a:rPr sz="1243" spc="-49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sz="1243" dirty="0">
                <a:solidFill>
                  <a:srgbClr val="006E7F"/>
                </a:solidFill>
                <a:latin typeface="BNPPSans"/>
                <a:cs typeface="BNPPSans"/>
              </a:rPr>
              <a:t>20%</a:t>
            </a:r>
            <a:r>
              <a:rPr sz="1243" spc="-52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sz="1243" dirty="0">
                <a:solidFill>
                  <a:srgbClr val="006E7F"/>
                </a:solidFill>
                <a:latin typeface="BNPPSans"/>
                <a:cs typeface="BNPPSans"/>
              </a:rPr>
              <a:t>y</a:t>
            </a:r>
            <a:r>
              <a:rPr sz="1243" spc="-49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sz="1243" dirty="0">
                <a:solidFill>
                  <a:srgbClr val="006E7F"/>
                </a:solidFill>
                <a:latin typeface="BNPPSans"/>
                <a:cs typeface="BNPPSans"/>
              </a:rPr>
              <a:t>80%.</a:t>
            </a:r>
            <a:r>
              <a:rPr sz="1243" spc="-52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sz="1243" dirty="0">
                <a:solidFill>
                  <a:srgbClr val="006E7F"/>
                </a:solidFill>
                <a:latin typeface="BNPPSans"/>
                <a:cs typeface="BNPPSans"/>
              </a:rPr>
              <a:t>E</a:t>
            </a:r>
            <a:r>
              <a:rPr lang="es-CL" sz="1243" dirty="0">
                <a:solidFill>
                  <a:srgbClr val="006E7F"/>
                </a:solidFill>
                <a:latin typeface="BNPPSans"/>
                <a:cs typeface="BNPPSans"/>
              </a:rPr>
              <a:t>l</a:t>
            </a:r>
            <a:r>
              <a:rPr sz="1243" spc="-49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sz="1243" dirty="0" err="1">
                <a:solidFill>
                  <a:srgbClr val="006E7F"/>
                </a:solidFill>
                <a:latin typeface="BNPPSans"/>
                <a:cs typeface="BNPPSans"/>
              </a:rPr>
              <a:t>tiempo</a:t>
            </a:r>
            <a:r>
              <a:rPr sz="1243" spc="-52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lang="es-CL" sz="1243" spc="-52" dirty="0">
                <a:solidFill>
                  <a:srgbClr val="006E7F"/>
                </a:solidFill>
                <a:latin typeface="BNPPSans"/>
                <a:cs typeface="BNPPSans"/>
              </a:rPr>
              <a:t>de carga </a:t>
            </a:r>
            <a:r>
              <a:rPr sz="1243" dirty="0" err="1">
                <a:solidFill>
                  <a:srgbClr val="006E7F"/>
                </a:solidFill>
                <a:latin typeface="BNPPSans"/>
                <a:cs typeface="BNPPSans"/>
              </a:rPr>
              <a:t>aumenta</a:t>
            </a:r>
            <a:r>
              <a:rPr sz="1243" spc="-49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sz="1243" spc="-6" dirty="0">
                <a:solidFill>
                  <a:srgbClr val="006E7F"/>
                </a:solidFill>
                <a:latin typeface="BNPPSans"/>
                <a:cs typeface="BNPPSans"/>
              </a:rPr>
              <a:t>considerablemente </a:t>
            </a:r>
            <a:r>
              <a:rPr sz="1243" dirty="0">
                <a:solidFill>
                  <a:srgbClr val="006E7F"/>
                </a:solidFill>
                <a:latin typeface="BNPPSans"/>
                <a:cs typeface="BNPPSans"/>
              </a:rPr>
              <a:t>bajo</a:t>
            </a:r>
            <a:r>
              <a:rPr sz="1243" spc="-6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sz="1243" dirty="0">
                <a:solidFill>
                  <a:srgbClr val="006E7F"/>
                </a:solidFill>
                <a:latin typeface="BNPPSans"/>
                <a:cs typeface="BNPPSans"/>
              </a:rPr>
              <a:t>20% y </a:t>
            </a:r>
            <a:r>
              <a:rPr lang="es-CL" sz="1243" dirty="0">
                <a:solidFill>
                  <a:srgbClr val="006E7F"/>
                </a:solidFill>
                <a:latin typeface="BNPPSans"/>
                <a:cs typeface="BNPPSans"/>
              </a:rPr>
              <a:t>sobre </a:t>
            </a:r>
            <a:r>
              <a:rPr sz="1243" dirty="0">
                <a:solidFill>
                  <a:srgbClr val="006E7F"/>
                </a:solidFill>
                <a:latin typeface="BNPPSans"/>
                <a:cs typeface="BNPPSans"/>
              </a:rPr>
              <a:t>80%, mucho más </a:t>
            </a:r>
            <a:r>
              <a:rPr sz="1243" dirty="0" err="1">
                <a:solidFill>
                  <a:srgbClr val="006E7F"/>
                </a:solidFill>
                <a:latin typeface="BNPPSans"/>
                <a:cs typeface="BNPPSans"/>
              </a:rPr>
              <a:t>significativo</a:t>
            </a:r>
            <a:r>
              <a:rPr sz="1243" dirty="0">
                <a:solidFill>
                  <a:srgbClr val="006E7F"/>
                </a:solidFill>
                <a:latin typeface="BNPPSans"/>
                <a:cs typeface="BNPPSans"/>
              </a:rPr>
              <a:t> con</a:t>
            </a:r>
            <a:r>
              <a:rPr lang="es-CL" sz="1243" spc="3" dirty="0">
                <a:solidFill>
                  <a:srgbClr val="006E7F"/>
                </a:solidFill>
                <a:latin typeface="BNPPSans"/>
                <a:cs typeface="BNPPSans"/>
              </a:rPr>
              <a:t> un</a:t>
            </a:r>
            <a:r>
              <a:rPr sz="1243" spc="3" dirty="0">
                <a:solidFill>
                  <a:srgbClr val="006E7F"/>
                </a:solidFill>
                <a:latin typeface="BNPPSans"/>
                <a:cs typeface="BNPPSans"/>
              </a:rPr>
              <a:t> </a:t>
            </a:r>
            <a:r>
              <a:rPr sz="1243" spc="-6" dirty="0" err="1">
                <a:solidFill>
                  <a:srgbClr val="006E7F"/>
                </a:solidFill>
                <a:latin typeface="BNPPSans"/>
                <a:cs typeface="BNPPSans"/>
              </a:rPr>
              <a:t>cargador</a:t>
            </a:r>
            <a:r>
              <a:rPr lang="es-CL" sz="1243" spc="-6" dirty="0">
                <a:solidFill>
                  <a:srgbClr val="006E7F"/>
                </a:solidFill>
                <a:latin typeface="BNPPSans"/>
                <a:cs typeface="BNPPSans"/>
              </a:rPr>
              <a:t> rápido</a:t>
            </a:r>
            <a:r>
              <a:rPr sz="1243" spc="-6" dirty="0">
                <a:solidFill>
                  <a:srgbClr val="006E7F"/>
                </a:solidFill>
                <a:latin typeface="BNPPSans"/>
                <a:cs typeface="BNPPSans"/>
              </a:rPr>
              <a:t>.</a:t>
            </a:r>
            <a:endParaRPr sz="1243" dirty="0">
              <a:latin typeface="BNPPSans"/>
              <a:cs typeface="BNPPSans"/>
            </a:endParaRPr>
          </a:p>
        </p:txBody>
      </p:sp>
      <p:sp>
        <p:nvSpPr>
          <p:cNvPr id="129" name="ZoneTexte 44">
            <a:extLst>
              <a:ext uri="{FF2B5EF4-FFF2-40B4-BE49-F238E27FC236}">
                <a16:creationId xmlns:a16="http://schemas.microsoft.com/office/drawing/2014/main" id="{99FAC7B9-1948-B6FE-6D58-61E45704077F}"/>
              </a:ext>
            </a:extLst>
          </p:cNvPr>
          <p:cNvSpPr txBox="1"/>
          <p:nvPr/>
        </p:nvSpPr>
        <p:spPr>
          <a:xfrm>
            <a:off x="5657782" y="4798899"/>
            <a:ext cx="221387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81"/>
              </a:lnSpc>
            </a:pPr>
            <a:r>
              <a:rPr lang="es" sz="2183" dirty="0">
                <a:solidFill>
                  <a:schemeClr val="bg1"/>
                </a:solidFill>
                <a:latin typeface="BNPPSansCondensed" panose="02000000000000000000" pitchFamily="2" charset="77"/>
              </a:rPr>
              <a:t>CARGA ÓPTIMA</a:t>
            </a:r>
          </a:p>
          <a:p>
            <a:pPr>
              <a:lnSpc>
                <a:spcPts val="3881"/>
              </a:lnSpc>
            </a:pPr>
            <a:r>
              <a:rPr lang="es" sz="4851" dirty="0">
                <a:solidFill>
                  <a:schemeClr val="bg1"/>
                </a:solidFill>
                <a:latin typeface="BNPPSansCondensed" panose="02000000000000000000" pitchFamily="2" charset="77"/>
              </a:rPr>
              <a:t>20 </a:t>
            </a:r>
            <a:r>
              <a:rPr lang="es" sz="1940" dirty="0">
                <a:solidFill>
                  <a:schemeClr val="bg1"/>
                </a:solidFill>
                <a:latin typeface="BNPPSansCondensed" panose="02000000000000000000" pitchFamily="2" charset="77"/>
              </a:rPr>
              <a:t>a </a:t>
            </a:r>
            <a:r>
              <a:rPr lang="es" sz="4851" dirty="0">
                <a:solidFill>
                  <a:schemeClr val="bg1"/>
                </a:solidFill>
                <a:latin typeface="BNPPSansCondensed" panose="02000000000000000000" pitchFamily="2" charset="77"/>
              </a:rPr>
              <a:t>80%</a:t>
            </a:r>
          </a:p>
        </p:txBody>
      </p:sp>
      <p:sp>
        <p:nvSpPr>
          <p:cNvPr id="135" name="CuadroTexto 134">
            <a:extLst>
              <a:ext uri="{FF2B5EF4-FFF2-40B4-BE49-F238E27FC236}">
                <a16:creationId xmlns:a16="http://schemas.microsoft.com/office/drawing/2014/main" id="{93F42C55-256D-E356-5CB8-69D18221BE27}"/>
              </a:ext>
            </a:extLst>
          </p:cNvPr>
          <p:cNvSpPr txBox="1"/>
          <p:nvPr/>
        </p:nvSpPr>
        <p:spPr>
          <a:xfrm>
            <a:off x="9170126" y="2885915"/>
            <a:ext cx="2873976" cy="3435465"/>
          </a:xfrm>
          <a:prstGeom prst="rect">
            <a:avLst/>
          </a:prstGeom>
          <a:solidFill>
            <a:schemeClr val="bg1">
              <a:alpha val="39601"/>
            </a:schemeClr>
          </a:solidFill>
        </p:spPr>
        <p:txBody>
          <a:bodyPr wrap="square" lIns="180000" tIns="360000" rIns="180000" bIns="360000" rtlCol="0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</a:rPr>
              <a:t>SABÍAS QUÉ</a:t>
            </a:r>
          </a:p>
          <a:p>
            <a:pPr algn="ctr"/>
            <a:endParaRPr lang="es-ES_tradnl" dirty="0">
              <a:solidFill>
                <a:schemeClr val="bg1"/>
              </a:solidFill>
            </a:endParaRPr>
          </a:p>
          <a:p>
            <a:pPr algn="ctr"/>
            <a:r>
              <a:rPr lang="es-ES_tradnl" sz="1400" dirty="0">
                <a:solidFill>
                  <a:schemeClr val="bg1"/>
                </a:solidFill>
              </a:rPr>
              <a:t>La mayoría de los vehículos eléctricos vienen con 2 cables: un cable de carga “Tipo A" (o G) para conectar en enchufes domésticos y un cable de carga rápida "Tipo 2” para hogar y puntos de carga públicos.</a:t>
            </a:r>
          </a:p>
          <a:p>
            <a:pPr algn="ctr"/>
            <a:endParaRPr lang="es-ES_tradnl" sz="1400" dirty="0">
              <a:solidFill>
                <a:schemeClr val="bg1"/>
              </a:solidFill>
            </a:endParaRPr>
          </a:p>
          <a:p>
            <a:pPr algn="ctr"/>
            <a:r>
              <a:rPr lang="es-ES_tradnl" sz="1400" dirty="0">
                <a:solidFill>
                  <a:schemeClr val="bg1"/>
                </a:solidFill>
              </a:rPr>
              <a:t>Nota: algunos fabricantes no proporcionar ambos.</a:t>
            </a:r>
          </a:p>
        </p:txBody>
      </p:sp>
      <p:grpSp>
        <p:nvGrpSpPr>
          <p:cNvPr id="136" name="Grupo 135">
            <a:extLst>
              <a:ext uri="{FF2B5EF4-FFF2-40B4-BE49-F238E27FC236}">
                <a16:creationId xmlns:a16="http://schemas.microsoft.com/office/drawing/2014/main" id="{E2202C96-E7C6-5FBA-F264-4B04FD250C1E}"/>
              </a:ext>
            </a:extLst>
          </p:cNvPr>
          <p:cNvGrpSpPr/>
          <p:nvPr/>
        </p:nvGrpSpPr>
        <p:grpSpPr>
          <a:xfrm>
            <a:off x="10289587" y="2390682"/>
            <a:ext cx="586149" cy="562022"/>
            <a:chOff x="3942925" y="5918569"/>
            <a:chExt cx="400348" cy="383868"/>
          </a:xfrm>
        </p:grpSpPr>
        <p:sp>
          <p:nvSpPr>
            <p:cNvPr id="137" name="object 23">
              <a:extLst>
                <a:ext uri="{FF2B5EF4-FFF2-40B4-BE49-F238E27FC236}">
                  <a16:creationId xmlns:a16="http://schemas.microsoft.com/office/drawing/2014/main" id="{399DC859-AAFD-5BE6-98A0-D2D83913EADF}"/>
                </a:ext>
              </a:extLst>
            </p:cNvPr>
            <p:cNvSpPr/>
            <p:nvPr/>
          </p:nvSpPr>
          <p:spPr>
            <a:xfrm>
              <a:off x="4065675" y="5918569"/>
              <a:ext cx="154709" cy="383868"/>
            </a:xfrm>
            <a:custGeom>
              <a:avLst/>
              <a:gdLst/>
              <a:ahLst/>
              <a:cxnLst/>
              <a:rect l="l" t="t" r="r" b="b"/>
              <a:pathLst>
                <a:path w="270509" h="671195">
                  <a:moveTo>
                    <a:pt x="166255" y="27787"/>
                  </a:moveTo>
                  <a:lnTo>
                    <a:pt x="164071" y="16967"/>
                  </a:lnTo>
                  <a:lnTo>
                    <a:pt x="158115" y="8140"/>
                  </a:lnTo>
                  <a:lnTo>
                    <a:pt x="149288" y="2184"/>
                  </a:lnTo>
                  <a:lnTo>
                    <a:pt x="138480" y="0"/>
                  </a:lnTo>
                  <a:lnTo>
                    <a:pt x="127660" y="2184"/>
                  </a:lnTo>
                  <a:lnTo>
                    <a:pt x="118833" y="8140"/>
                  </a:lnTo>
                  <a:lnTo>
                    <a:pt x="112877" y="16967"/>
                  </a:lnTo>
                  <a:lnTo>
                    <a:pt x="110693" y="27787"/>
                  </a:lnTo>
                  <a:lnTo>
                    <a:pt x="110693" y="155244"/>
                  </a:lnTo>
                  <a:lnTo>
                    <a:pt x="112877" y="166052"/>
                  </a:lnTo>
                  <a:lnTo>
                    <a:pt x="118833" y="174879"/>
                  </a:lnTo>
                  <a:lnTo>
                    <a:pt x="127660" y="180835"/>
                  </a:lnTo>
                  <a:lnTo>
                    <a:pt x="138480" y="183019"/>
                  </a:lnTo>
                  <a:lnTo>
                    <a:pt x="149288" y="180835"/>
                  </a:lnTo>
                  <a:lnTo>
                    <a:pt x="158115" y="174879"/>
                  </a:lnTo>
                  <a:lnTo>
                    <a:pt x="164071" y="166052"/>
                  </a:lnTo>
                  <a:lnTo>
                    <a:pt x="166255" y="155244"/>
                  </a:lnTo>
                  <a:lnTo>
                    <a:pt x="166255" y="27787"/>
                  </a:lnTo>
                  <a:close/>
                </a:path>
                <a:path w="270509" h="671195">
                  <a:moveTo>
                    <a:pt x="179641" y="619417"/>
                  </a:moveTo>
                  <a:lnTo>
                    <a:pt x="176085" y="596734"/>
                  </a:lnTo>
                  <a:lnTo>
                    <a:pt x="164998" y="580593"/>
                  </a:lnTo>
                  <a:lnTo>
                    <a:pt x="145745" y="570953"/>
                  </a:lnTo>
                  <a:lnTo>
                    <a:pt x="117716" y="567740"/>
                  </a:lnTo>
                  <a:lnTo>
                    <a:pt x="89687" y="570953"/>
                  </a:lnTo>
                  <a:lnTo>
                    <a:pt x="70446" y="580593"/>
                  </a:lnTo>
                  <a:lnTo>
                    <a:pt x="59347" y="596734"/>
                  </a:lnTo>
                  <a:lnTo>
                    <a:pt x="55791" y="619417"/>
                  </a:lnTo>
                  <a:lnTo>
                    <a:pt x="59347" y="642112"/>
                  </a:lnTo>
                  <a:lnTo>
                    <a:pt x="70446" y="658241"/>
                  </a:lnTo>
                  <a:lnTo>
                    <a:pt x="89687" y="667893"/>
                  </a:lnTo>
                  <a:lnTo>
                    <a:pt x="117716" y="671093"/>
                  </a:lnTo>
                  <a:lnTo>
                    <a:pt x="145745" y="667893"/>
                  </a:lnTo>
                  <a:lnTo>
                    <a:pt x="164998" y="658241"/>
                  </a:lnTo>
                  <a:lnTo>
                    <a:pt x="176085" y="642112"/>
                  </a:lnTo>
                  <a:lnTo>
                    <a:pt x="179641" y="619417"/>
                  </a:lnTo>
                  <a:close/>
                </a:path>
                <a:path w="270509" h="671195">
                  <a:moveTo>
                    <a:pt x="270243" y="344601"/>
                  </a:moveTo>
                  <a:lnTo>
                    <a:pt x="260477" y="292722"/>
                  </a:lnTo>
                  <a:lnTo>
                    <a:pt x="233260" y="256654"/>
                  </a:lnTo>
                  <a:lnTo>
                    <a:pt x="191643" y="235597"/>
                  </a:lnTo>
                  <a:lnTo>
                    <a:pt x="138709" y="228765"/>
                  </a:lnTo>
                  <a:lnTo>
                    <a:pt x="91452" y="234175"/>
                  </a:lnTo>
                  <a:lnTo>
                    <a:pt x="52959" y="250545"/>
                  </a:lnTo>
                  <a:lnTo>
                    <a:pt x="24206" y="278066"/>
                  </a:lnTo>
                  <a:lnTo>
                    <a:pt x="6223" y="316928"/>
                  </a:lnTo>
                  <a:lnTo>
                    <a:pt x="0" y="367309"/>
                  </a:lnTo>
                  <a:lnTo>
                    <a:pt x="0" y="377532"/>
                  </a:lnTo>
                  <a:lnTo>
                    <a:pt x="106972" y="377532"/>
                  </a:lnTo>
                  <a:lnTo>
                    <a:pt x="106972" y="372427"/>
                  </a:lnTo>
                  <a:lnTo>
                    <a:pt x="108508" y="355130"/>
                  </a:lnTo>
                  <a:lnTo>
                    <a:pt x="113499" y="343103"/>
                  </a:lnTo>
                  <a:lnTo>
                    <a:pt x="122516" y="336080"/>
                  </a:lnTo>
                  <a:lnTo>
                    <a:pt x="136144" y="333806"/>
                  </a:lnTo>
                  <a:lnTo>
                    <a:pt x="146977" y="335064"/>
                  </a:lnTo>
                  <a:lnTo>
                    <a:pt x="154825" y="339204"/>
                  </a:lnTo>
                  <a:lnTo>
                    <a:pt x="159613" y="346748"/>
                  </a:lnTo>
                  <a:lnTo>
                    <a:pt x="161226" y="358228"/>
                  </a:lnTo>
                  <a:lnTo>
                    <a:pt x="151003" y="379526"/>
                  </a:lnTo>
                  <a:lnTo>
                    <a:pt x="126631" y="399376"/>
                  </a:lnTo>
                  <a:lnTo>
                    <a:pt x="97548" y="424167"/>
                  </a:lnTo>
                  <a:lnTo>
                    <a:pt x="73177" y="460362"/>
                  </a:lnTo>
                  <a:lnTo>
                    <a:pt x="62953" y="514375"/>
                  </a:lnTo>
                  <a:lnTo>
                    <a:pt x="63080" y="532549"/>
                  </a:lnTo>
                  <a:lnTo>
                    <a:pt x="63169" y="537210"/>
                  </a:lnTo>
                  <a:lnTo>
                    <a:pt x="63474" y="544474"/>
                  </a:lnTo>
                  <a:lnTo>
                    <a:pt x="166852" y="544474"/>
                  </a:lnTo>
                  <a:lnTo>
                    <a:pt x="166852" y="538797"/>
                  </a:lnTo>
                  <a:lnTo>
                    <a:pt x="167360" y="532549"/>
                  </a:lnTo>
                  <a:lnTo>
                    <a:pt x="167360" y="525157"/>
                  </a:lnTo>
                  <a:lnTo>
                    <a:pt x="178650" y="487959"/>
                  </a:lnTo>
                  <a:lnTo>
                    <a:pt x="204241" y="459473"/>
                  </a:lnTo>
                  <a:lnTo>
                    <a:pt x="234467" y="431546"/>
                  </a:lnTo>
                  <a:lnTo>
                    <a:pt x="259689" y="395973"/>
                  </a:lnTo>
                  <a:lnTo>
                    <a:pt x="270243" y="344601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138" name="object 24">
              <a:extLst>
                <a:ext uri="{FF2B5EF4-FFF2-40B4-BE49-F238E27FC236}">
                  <a16:creationId xmlns:a16="http://schemas.microsoft.com/office/drawing/2014/main" id="{638EBD6F-C0E6-D2BE-0BB9-F17911469552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8674" y="5942401"/>
              <a:ext cx="136087" cy="134804"/>
            </a:xfrm>
            <a:prstGeom prst="rect">
              <a:avLst/>
            </a:prstGeom>
          </p:spPr>
        </p:pic>
        <p:sp>
          <p:nvSpPr>
            <p:cNvPr id="139" name="object 25">
              <a:extLst>
                <a:ext uri="{FF2B5EF4-FFF2-40B4-BE49-F238E27FC236}">
                  <a16:creationId xmlns:a16="http://schemas.microsoft.com/office/drawing/2014/main" id="{61C37709-BF37-4924-A525-8DCBF89E3C7F}"/>
                </a:ext>
              </a:extLst>
            </p:cNvPr>
            <p:cNvSpPr/>
            <p:nvPr/>
          </p:nvSpPr>
          <p:spPr>
            <a:xfrm>
              <a:off x="3942925" y="6100791"/>
              <a:ext cx="104955" cy="31959"/>
            </a:xfrm>
            <a:custGeom>
              <a:avLst/>
              <a:gdLst/>
              <a:ahLst/>
              <a:cxnLst/>
              <a:rect l="l" t="t" r="r" b="b"/>
              <a:pathLst>
                <a:path w="183515" h="55879">
                  <a:moveTo>
                    <a:pt x="155230" y="0"/>
                  </a:moveTo>
                  <a:lnTo>
                    <a:pt x="27789" y="0"/>
                  </a:lnTo>
                  <a:lnTo>
                    <a:pt x="16971" y="2183"/>
                  </a:lnTo>
                  <a:lnTo>
                    <a:pt x="8138" y="8137"/>
                  </a:lnTo>
                  <a:lnTo>
                    <a:pt x="2183" y="16967"/>
                  </a:lnTo>
                  <a:lnTo>
                    <a:pt x="0" y="27779"/>
                  </a:lnTo>
                  <a:lnTo>
                    <a:pt x="2183" y="38597"/>
                  </a:lnTo>
                  <a:lnTo>
                    <a:pt x="8138" y="47430"/>
                  </a:lnTo>
                  <a:lnTo>
                    <a:pt x="16971" y="53385"/>
                  </a:lnTo>
                  <a:lnTo>
                    <a:pt x="27789" y="55568"/>
                  </a:lnTo>
                  <a:lnTo>
                    <a:pt x="155230" y="55568"/>
                  </a:lnTo>
                  <a:lnTo>
                    <a:pt x="166042" y="53385"/>
                  </a:lnTo>
                  <a:lnTo>
                    <a:pt x="174872" y="47430"/>
                  </a:lnTo>
                  <a:lnTo>
                    <a:pt x="180826" y="38597"/>
                  </a:lnTo>
                  <a:lnTo>
                    <a:pt x="183010" y="27779"/>
                  </a:lnTo>
                  <a:lnTo>
                    <a:pt x="180826" y="16967"/>
                  </a:lnTo>
                  <a:lnTo>
                    <a:pt x="174872" y="8137"/>
                  </a:lnTo>
                  <a:lnTo>
                    <a:pt x="166042" y="2183"/>
                  </a:lnTo>
                  <a:lnTo>
                    <a:pt x="155230" y="0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140" name="object 26">
              <a:extLst>
                <a:ext uri="{FF2B5EF4-FFF2-40B4-BE49-F238E27FC236}">
                  <a16:creationId xmlns:a16="http://schemas.microsoft.com/office/drawing/2014/main" id="{3B4425F2-9479-7110-AD46-F6394E8A63DE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6755" y="6156794"/>
              <a:ext cx="94665" cy="68109"/>
            </a:xfrm>
            <a:prstGeom prst="rect">
              <a:avLst/>
            </a:prstGeom>
          </p:spPr>
        </p:pic>
        <p:pic>
          <p:nvPicPr>
            <p:cNvPr id="141" name="object 27">
              <a:extLst>
                <a:ext uri="{FF2B5EF4-FFF2-40B4-BE49-F238E27FC236}">
                  <a16:creationId xmlns:a16="http://schemas.microsoft.com/office/drawing/2014/main" id="{B6CEBC6F-F14C-C25E-FA32-DC1479487A98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2574" y="6160115"/>
              <a:ext cx="94665" cy="68107"/>
            </a:xfrm>
            <a:prstGeom prst="rect">
              <a:avLst/>
            </a:prstGeom>
          </p:spPr>
        </p:pic>
        <p:sp>
          <p:nvSpPr>
            <p:cNvPr id="142" name="object 28">
              <a:extLst>
                <a:ext uri="{FF2B5EF4-FFF2-40B4-BE49-F238E27FC236}">
                  <a16:creationId xmlns:a16="http://schemas.microsoft.com/office/drawing/2014/main" id="{407133F2-0352-210E-B6B3-9EA737043311}"/>
                </a:ext>
              </a:extLst>
            </p:cNvPr>
            <p:cNvSpPr/>
            <p:nvPr/>
          </p:nvSpPr>
          <p:spPr>
            <a:xfrm>
              <a:off x="4238318" y="6104627"/>
              <a:ext cx="104955" cy="31959"/>
            </a:xfrm>
            <a:custGeom>
              <a:avLst/>
              <a:gdLst/>
              <a:ahLst/>
              <a:cxnLst/>
              <a:rect l="l" t="t" r="r" b="b"/>
              <a:pathLst>
                <a:path w="183515" h="55879">
                  <a:moveTo>
                    <a:pt x="155230" y="0"/>
                  </a:moveTo>
                  <a:lnTo>
                    <a:pt x="27779" y="0"/>
                  </a:lnTo>
                  <a:lnTo>
                    <a:pt x="16967" y="2183"/>
                  </a:lnTo>
                  <a:lnTo>
                    <a:pt x="8137" y="8138"/>
                  </a:lnTo>
                  <a:lnTo>
                    <a:pt x="2183" y="16971"/>
                  </a:lnTo>
                  <a:lnTo>
                    <a:pt x="0" y="27789"/>
                  </a:lnTo>
                  <a:lnTo>
                    <a:pt x="2183" y="38601"/>
                  </a:lnTo>
                  <a:lnTo>
                    <a:pt x="8137" y="47431"/>
                  </a:lnTo>
                  <a:lnTo>
                    <a:pt x="16967" y="53385"/>
                  </a:lnTo>
                  <a:lnTo>
                    <a:pt x="27779" y="55568"/>
                  </a:lnTo>
                  <a:lnTo>
                    <a:pt x="155230" y="55568"/>
                  </a:lnTo>
                  <a:lnTo>
                    <a:pt x="166042" y="53385"/>
                  </a:lnTo>
                  <a:lnTo>
                    <a:pt x="174872" y="47431"/>
                  </a:lnTo>
                  <a:lnTo>
                    <a:pt x="180826" y="38601"/>
                  </a:lnTo>
                  <a:lnTo>
                    <a:pt x="183010" y="27789"/>
                  </a:lnTo>
                  <a:lnTo>
                    <a:pt x="180826" y="16971"/>
                  </a:lnTo>
                  <a:lnTo>
                    <a:pt x="174872" y="8138"/>
                  </a:lnTo>
                  <a:lnTo>
                    <a:pt x="166042" y="2183"/>
                  </a:lnTo>
                  <a:lnTo>
                    <a:pt x="155230" y="0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143" name="object 29">
              <a:extLst>
                <a:ext uri="{FF2B5EF4-FFF2-40B4-BE49-F238E27FC236}">
                  <a16:creationId xmlns:a16="http://schemas.microsoft.com/office/drawing/2014/main" id="{9610E97A-A09D-4090-3B79-92BD53CE60F6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4472" y="5944317"/>
              <a:ext cx="134684" cy="136210"/>
            </a:xfrm>
            <a:prstGeom prst="rect">
              <a:avLst/>
            </a:prstGeom>
          </p:spPr>
        </p:pic>
      </p:grpSp>
      <p:sp>
        <p:nvSpPr>
          <p:cNvPr id="144" name="Titre 1">
            <a:extLst>
              <a:ext uri="{FF2B5EF4-FFF2-40B4-BE49-F238E27FC236}">
                <a16:creationId xmlns:a16="http://schemas.microsoft.com/office/drawing/2014/main" id="{20FAF8A4-C870-A017-F891-EE257031AA6E}"/>
              </a:ext>
            </a:extLst>
          </p:cNvPr>
          <p:cNvSpPr txBox="1">
            <a:spLocks/>
          </p:cNvSpPr>
          <p:nvPr/>
        </p:nvSpPr>
        <p:spPr>
          <a:xfrm>
            <a:off x="387387" y="412645"/>
            <a:ext cx="4074908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err="1"/>
              <a:t>cARGANDO</a:t>
            </a:r>
            <a:r>
              <a:rPr lang="en-GB" sz="2000" dirty="0"/>
              <a:t> LA BATERÍA </a:t>
            </a:r>
            <a:r>
              <a:rPr lang="en-GB" sz="2000" b="0" dirty="0"/>
              <a:t>DE SU VEHÍCULO</a:t>
            </a:r>
            <a:endParaRPr lang="pt-PT" sz="2000" b="0" dirty="0"/>
          </a:p>
        </p:txBody>
      </p:sp>
      <p:pic>
        <p:nvPicPr>
          <p:cNvPr id="145" name="Image 31" descr="Une image contenant Graphique, symbole, Police, cercle&#10;&#10;Description générée automatiquement">
            <a:extLst>
              <a:ext uri="{FF2B5EF4-FFF2-40B4-BE49-F238E27FC236}">
                <a16:creationId xmlns:a16="http://schemas.microsoft.com/office/drawing/2014/main" id="{484DDEF8-CADB-A83D-A7FC-E1ED7FD0506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87" y="1249011"/>
            <a:ext cx="367032" cy="39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934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75673-ACFB-BE41-8D4A-173CE13F8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9">
            <a:extLst>
              <a:ext uri="{FF2B5EF4-FFF2-40B4-BE49-F238E27FC236}">
                <a16:creationId xmlns:a16="http://schemas.microsoft.com/office/drawing/2014/main" id="{69624D41-A099-AFF3-C569-9FD507097EFB}"/>
              </a:ext>
            </a:extLst>
          </p:cNvPr>
          <p:cNvSpPr txBox="1"/>
          <p:nvPr/>
        </p:nvSpPr>
        <p:spPr>
          <a:xfrm>
            <a:off x="918669" y="1315431"/>
            <a:ext cx="7741318" cy="2635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kern="0"/>
            </a:defPPr>
          </a:lstStyle>
          <a:p>
            <a:pPr marL="7701">
              <a:spcBef>
                <a:spcPts val="67"/>
              </a:spcBef>
            </a:pPr>
            <a:r>
              <a:rPr lang="es-CL" sz="1600" b="1" spc="130" dirty="0">
                <a:solidFill>
                  <a:srgbClr val="006B8B"/>
                </a:solidFill>
                <a:latin typeface="BNPPSansCondensed-Bold"/>
              </a:rPr>
              <a:t>06 – ¿CÓMO CARGAR SIN PELIGROS Y AHORRAR TIEMPO Y DINERO EN CASA?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24B127D9-3B9F-987A-5262-D2BE7E2C8370}"/>
              </a:ext>
            </a:extLst>
          </p:cNvPr>
          <p:cNvSpPr/>
          <p:nvPr/>
        </p:nvSpPr>
        <p:spPr>
          <a:xfrm>
            <a:off x="8900487" y="0"/>
            <a:ext cx="3364351" cy="6858000"/>
          </a:xfrm>
          <a:custGeom>
            <a:avLst/>
            <a:gdLst/>
            <a:ahLst/>
            <a:cxnLst/>
            <a:rect l="l" t="t" r="r" b="b"/>
            <a:pathLst>
              <a:path w="6352540" h="10251440">
                <a:moveTo>
                  <a:pt x="6352340" y="0"/>
                </a:moveTo>
                <a:lnTo>
                  <a:pt x="0" y="0"/>
                </a:lnTo>
                <a:lnTo>
                  <a:pt x="0" y="10250996"/>
                </a:lnTo>
                <a:lnTo>
                  <a:pt x="6352340" y="10250996"/>
                </a:lnTo>
                <a:lnTo>
                  <a:pt x="6352340" y="0"/>
                </a:lnTo>
                <a:close/>
              </a:path>
            </a:pathLst>
          </a:custGeom>
          <a:solidFill>
            <a:srgbClr val="6497BB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F18185B8-542F-62B4-7A15-AE0ED7C8F689}"/>
              </a:ext>
            </a:extLst>
          </p:cNvPr>
          <p:cNvSpPr txBox="1">
            <a:spLocks/>
          </p:cNvSpPr>
          <p:nvPr/>
        </p:nvSpPr>
        <p:spPr>
          <a:xfrm>
            <a:off x="9064737" y="551065"/>
            <a:ext cx="3035849" cy="1079223"/>
          </a:xfrm>
          <a:prstGeom prst="rect">
            <a:avLst/>
          </a:prstGeom>
        </p:spPr>
        <p:txBody>
          <a:bodyPr vert="horz" wrap="square" lIns="0" tIns="7701" rIns="0" bIns="0" rtlCol="0" anchor="ctr" anchorCtr="0">
            <a:spAutoFit/>
          </a:bodyPr>
          <a:lstStyle>
            <a:lvl1pPr algn="ctr" defTabSz="914400" rtl="0" eaLnBrk="1" latinLnBrk="0" hangingPunct="1">
              <a:lnSpc>
                <a:spcPts val="65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9872" algn="r">
              <a:lnSpc>
                <a:spcPts val="4068"/>
              </a:lnSpc>
              <a:spcBef>
                <a:spcPts val="61"/>
              </a:spcBef>
            </a:pPr>
            <a:r>
              <a:rPr lang="es-CL" sz="3600" spc="61" dirty="0">
                <a:solidFill>
                  <a:srgbClr val="15547A"/>
                </a:solidFill>
              </a:rPr>
              <a:t>cargando</a:t>
            </a:r>
          </a:p>
          <a:p>
            <a:pPr marL="7701" marR="3081" indent="218331" algn="r">
              <a:lnSpc>
                <a:spcPts val="3699"/>
              </a:lnSpc>
              <a:spcBef>
                <a:spcPts val="370"/>
              </a:spcBef>
            </a:pPr>
            <a:r>
              <a:rPr lang="es-CL" sz="3600" b="1" spc="61" dirty="0">
                <a:solidFill>
                  <a:srgbClr val="FFFFFF"/>
                </a:solidFill>
              </a:rPr>
              <a:t>En la casa</a:t>
            </a:r>
            <a:endParaRPr lang="es-CL" sz="3600" spc="58" dirty="0">
              <a:solidFill>
                <a:srgbClr val="FFFFFF"/>
              </a:solidFill>
              <a:latin typeface="BNPPSansCondensed-Bold"/>
              <a:cs typeface="BNPPSansCondensed-Bold"/>
            </a:endParaRPr>
          </a:p>
        </p:txBody>
      </p:sp>
      <p:sp>
        <p:nvSpPr>
          <p:cNvPr id="59" name="object 32">
            <a:extLst>
              <a:ext uri="{FF2B5EF4-FFF2-40B4-BE49-F238E27FC236}">
                <a16:creationId xmlns:a16="http://schemas.microsoft.com/office/drawing/2014/main" id="{901E86FE-EF75-DD9D-98DA-D23977A59212}"/>
              </a:ext>
            </a:extLst>
          </p:cNvPr>
          <p:cNvSpPr txBox="1"/>
          <p:nvPr/>
        </p:nvSpPr>
        <p:spPr>
          <a:xfrm>
            <a:off x="1423851" y="2047292"/>
            <a:ext cx="5986352" cy="239201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just">
              <a:spcBef>
                <a:spcPts val="58"/>
              </a:spcBef>
            </a:pPr>
            <a:r>
              <a:rPr lang="es-CL" sz="1400" dirty="0">
                <a:solidFill>
                  <a:srgbClr val="15547A"/>
                </a:solidFill>
                <a:latin typeface="BNPPSans"/>
                <a:cs typeface="BNPPSans"/>
              </a:rPr>
              <a:t>Siempre cargue en casa/oficina </a:t>
            </a:r>
            <a:r>
              <a:rPr lang="es-CL" sz="1400" dirty="0">
                <a:latin typeface="BNPPSans-Light"/>
                <a:cs typeface="BNPPSans-Light"/>
              </a:rPr>
              <a:t>cuando sea posible.</a:t>
            </a:r>
          </a:p>
          <a:p>
            <a:pPr marL="7701" marR="3081" algn="just">
              <a:spcBef>
                <a:spcPts val="58"/>
              </a:spcBef>
            </a:pPr>
            <a:r>
              <a:rPr lang="es-CL" sz="1400" dirty="0">
                <a:latin typeface="BNPPSans-Light"/>
                <a:cs typeface="BNPPSans-Light"/>
              </a:rPr>
              <a:t>Tenga en cuenta que los cargadores públicos, en particular los rápidos y </a:t>
            </a:r>
            <a:r>
              <a:rPr lang="es-CL" sz="1400" dirty="0" err="1">
                <a:solidFill>
                  <a:srgbClr val="15547A"/>
                </a:solidFill>
                <a:latin typeface="BNPPSans"/>
                <a:cs typeface="BNPPSans"/>
              </a:rPr>
              <a:t>supercargadores</a:t>
            </a:r>
            <a:r>
              <a:rPr lang="es-CL" sz="1400" dirty="0">
                <a:solidFill>
                  <a:srgbClr val="15547A"/>
                </a:solidFill>
                <a:latin typeface="BNPPSans"/>
                <a:cs typeface="BNPPSans"/>
              </a:rPr>
              <a:t>, son notablemente más costosos </a:t>
            </a:r>
            <a:r>
              <a:rPr lang="es-CL" sz="1400" dirty="0">
                <a:latin typeface="BNPPSans-Light"/>
                <a:cs typeface="BNPPSans-Light"/>
              </a:rPr>
              <a:t>que la carga en casa</a:t>
            </a:r>
            <a:r>
              <a:rPr lang="es-CL" sz="1400" spc="-6" dirty="0">
                <a:latin typeface="BNPPSans-Light"/>
                <a:cs typeface="BNPPSans-Light"/>
              </a:rPr>
              <a:t>.</a:t>
            </a:r>
            <a:endParaRPr lang="es-CL" sz="1400" dirty="0">
              <a:latin typeface="BNPPSans-Light"/>
              <a:cs typeface="BNPPSans-Light"/>
            </a:endParaRPr>
          </a:p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endParaRPr lang="es-CL" sz="1400" dirty="0">
              <a:solidFill>
                <a:srgbClr val="006E7F"/>
              </a:solidFill>
              <a:latin typeface="BNPPSans"/>
              <a:cs typeface="BNPPSans"/>
            </a:endParaRPr>
          </a:p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r>
              <a:rPr lang="es-CL" sz="1400" spc="36" dirty="0">
                <a:solidFill>
                  <a:srgbClr val="15547A"/>
                </a:solidFill>
                <a:latin typeface="BNPPSans"/>
                <a:cs typeface="BNPPSans"/>
              </a:rPr>
              <a:t>Cargue</a:t>
            </a:r>
            <a:r>
              <a:rPr lang="es-CL" sz="1400" spc="112" dirty="0">
                <a:solidFill>
                  <a:srgbClr val="15547A"/>
                </a:solidFill>
                <a:latin typeface="BNPPSans"/>
                <a:cs typeface="BNPPSans"/>
              </a:rPr>
              <a:t> </a:t>
            </a:r>
            <a:r>
              <a:rPr lang="es-CL" sz="1400" spc="33" dirty="0">
                <a:solidFill>
                  <a:srgbClr val="15547A"/>
                </a:solidFill>
                <a:latin typeface="BNPPSans"/>
                <a:cs typeface="BNPPSans"/>
              </a:rPr>
              <a:t>el</a:t>
            </a:r>
            <a:r>
              <a:rPr lang="es-CL" sz="1400" spc="115" dirty="0">
                <a:solidFill>
                  <a:srgbClr val="15547A"/>
                </a:solidFill>
                <a:latin typeface="BNPPSans"/>
                <a:cs typeface="BNPPSans"/>
              </a:rPr>
              <a:t> </a:t>
            </a:r>
            <a:r>
              <a:rPr lang="es-CL" sz="1400" spc="33" dirty="0">
                <a:solidFill>
                  <a:srgbClr val="15547A"/>
                </a:solidFill>
                <a:latin typeface="BNPPSans"/>
                <a:cs typeface="BNPPSans"/>
              </a:rPr>
              <a:t>vehículo eléctrico en puntos de carga habilitados,</a:t>
            </a:r>
            <a:r>
              <a:rPr lang="es-CL" sz="1400" spc="112" dirty="0">
                <a:solidFill>
                  <a:srgbClr val="15547A"/>
                </a:solidFill>
                <a:latin typeface="BNPPSans"/>
                <a:cs typeface="BNPPSans"/>
              </a:rPr>
              <a:t> </a:t>
            </a:r>
            <a:r>
              <a:rPr lang="es-CL" sz="1400" spc="30" dirty="0">
                <a:solidFill>
                  <a:srgbClr val="15547A"/>
                </a:solidFill>
                <a:latin typeface="BNPPSans"/>
                <a:cs typeface="BNPPSans"/>
              </a:rPr>
              <a:t>en lugar de usar un enchufe doméstico, </a:t>
            </a:r>
            <a:r>
              <a:rPr lang="es-CL" sz="1400" dirty="0">
                <a:latin typeface="BNPPSans-Light"/>
                <a:cs typeface="BNPPSans-Light"/>
              </a:rPr>
              <a:t>cuando sea</a:t>
            </a:r>
            <a:r>
              <a:rPr lang="es-CL" sz="1400" spc="61" dirty="0">
                <a:latin typeface="BNPPSans-Light"/>
                <a:cs typeface="BNPPSans-Light"/>
              </a:rPr>
              <a:t> </a:t>
            </a:r>
            <a:r>
              <a:rPr lang="es-CL" sz="1400" spc="-6" dirty="0">
                <a:latin typeface="BNPPSans-Light"/>
                <a:cs typeface="BNPPSans-Light"/>
              </a:rPr>
              <a:t>posible. </a:t>
            </a:r>
            <a:r>
              <a:rPr lang="es-CL" sz="1400" dirty="0">
                <a:latin typeface="BNPPSans-Light"/>
                <a:cs typeface="BNPPSans-Light"/>
              </a:rPr>
              <a:t>O</a:t>
            </a:r>
            <a:r>
              <a:rPr lang="es-CL" sz="1400" spc="-3" dirty="0">
                <a:latin typeface="BNPPSans-Light"/>
                <a:cs typeface="BNPPSans-Light"/>
              </a:rPr>
              <a:t> </a:t>
            </a:r>
            <a:r>
              <a:rPr lang="es-CL" sz="1400" dirty="0">
                <a:latin typeface="BNPPSans-Light"/>
                <a:cs typeface="BNPPSans-Light"/>
              </a:rPr>
              <a:t>al menos,</a:t>
            </a:r>
            <a:r>
              <a:rPr lang="es-CL" sz="1400" spc="-6" dirty="0">
                <a:latin typeface="BNPPSans-Light"/>
                <a:cs typeface="BNPPSans-Light"/>
              </a:rPr>
              <a:t> </a:t>
            </a:r>
            <a:r>
              <a:rPr lang="es-CL" sz="1400" dirty="0">
                <a:latin typeface="BNPPSans-Light"/>
                <a:cs typeface="BNPPSans-Light"/>
              </a:rPr>
              <a:t>usar</a:t>
            </a:r>
            <a:r>
              <a:rPr lang="es-CL" sz="1400" spc="-3" dirty="0">
                <a:latin typeface="BNPPSans-Light"/>
                <a:cs typeface="BNPPSans-Light"/>
              </a:rPr>
              <a:t> </a:t>
            </a:r>
            <a:r>
              <a:rPr lang="es-CL" sz="1400" dirty="0">
                <a:latin typeface="BNPPSans-Light"/>
                <a:cs typeface="BNPPSans-Light"/>
              </a:rPr>
              <a:t>un</a:t>
            </a:r>
            <a:r>
              <a:rPr lang="es-CL" sz="1400" spc="-3" dirty="0">
                <a:latin typeface="BNPPSans-Light"/>
                <a:cs typeface="BNPPSans-Light"/>
              </a:rPr>
              <a:t> </a:t>
            </a:r>
            <a:r>
              <a:rPr lang="es-CL" sz="1400" spc="-6" dirty="0">
                <a:latin typeface="BNPPSans-Light"/>
                <a:cs typeface="BNPPSans-Light"/>
              </a:rPr>
              <a:t>enchufe reforzado.</a:t>
            </a:r>
            <a:endParaRPr lang="es-CL" sz="1400" dirty="0">
              <a:latin typeface="BNPPSans-Light"/>
              <a:cs typeface="BNPPSans-Light"/>
            </a:endParaRPr>
          </a:p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endParaRPr lang="es-CL" sz="1400" dirty="0">
              <a:solidFill>
                <a:srgbClr val="006E7F"/>
              </a:solidFill>
              <a:latin typeface="BNPPSans"/>
              <a:cs typeface="BNPPSans"/>
            </a:endParaRPr>
          </a:p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r>
              <a:rPr lang="es-CL" sz="1400" dirty="0">
                <a:solidFill>
                  <a:srgbClr val="15547A"/>
                </a:solidFill>
                <a:latin typeface="BNPPSans"/>
                <a:cs typeface="BNPPSans"/>
              </a:rPr>
              <a:t>Aprovecha las horas con poca demanda de carga</a:t>
            </a:r>
            <a:r>
              <a:rPr lang="es-CL" sz="1400" spc="146" dirty="0">
                <a:latin typeface="BNPPSans-Light"/>
                <a:cs typeface="BNPPSans"/>
              </a:rPr>
              <a:t>, </a:t>
            </a:r>
            <a:r>
              <a:rPr lang="es-CL" sz="1400" dirty="0">
                <a:latin typeface="BNPPSans-Light"/>
                <a:cs typeface="BNPPSans-Light"/>
              </a:rPr>
              <a:t>si tu </a:t>
            </a:r>
            <a:r>
              <a:rPr lang="es-CL" sz="1400" spc="-6" dirty="0">
                <a:latin typeface="BNPPSans-Light"/>
                <a:cs typeface="BNPPSans-Light"/>
              </a:rPr>
              <a:t>proveedor de energía lo dispone.</a:t>
            </a:r>
            <a:endParaRPr lang="es-CL" sz="1400" dirty="0">
              <a:latin typeface="BNPPSans-Light"/>
              <a:cs typeface="BNPPSans-Light"/>
            </a:endParaRPr>
          </a:p>
        </p:txBody>
      </p:sp>
      <p:pic>
        <p:nvPicPr>
          <p:cNvPr id="5" name="object 18">
            <a:extLst>
              <a:ext uri="{FF2B5EF4-FFF2-40B4-BE49-F238E27FC236}">
                <a16:creationId xmlns:a16="http://schemas.microsoft.com/office/drawing/2014/main" id="{92E31051-529F-45B9-8CB0-AC93B5968629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4288" y="2995797"/>
            <a:ext cx="3041989" cy="2496693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ABC7286B-3F07-46FB-9EC1-C93D20F779F3}"/>
              </a:ext>
            </a:extLst>
          </p:cNvPr>
          <p:cNvSpPr txBox="1">
            <a:spLocks/>
          </p:cNvSpPr>
          <p:nvPr/>
        </p:nvSpPr>
        <p:spPr>
          <a:xfrm>
            <a:off x="387387" y="412645"/>
            <a:ext cx="4074908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err="1"/>
              <a:t>cARGANDO</a:t>
            </a:r>
            <a:r>
              <a:rPr lang="en-GB" sz="2000" dirty="0"/>
              <a:t> LA BATERÍA </a:t>
            </a:r>
            <a:r>
              <a:rPr lang="en-GB" sz="2000" b="0" dirty="0"/>
              <a:t>DE SU VEHÍCULO</a:t>
            </a:r>
            <a:endParaRPr lang="pt-PT" sz="2000" b="0" dirty="0"/>
          </a:p>
        </p:txBody>
      </p:sp>
      <p:pic>
        <p:nvPicPr>
          <p:cNvPr id="11" name="Image 31" descr="Une image contenant Graphique, symbole, Police, cercle&#10;&#10;Description générée automatiquement">
            <a:extLst>
              <a:ext uri="{FF2B5EF4-FFF2-40B4-BE49-F238E27FC236}">
                <a16:creationId xmlns:a16="http://schemas.microsoft.com/office/drawing/2014/main" id="{E1B16BCF-F23B-02E2-0936-191562AAF3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87" y="1249011"/>
            <a:ext cx="367032" cy="39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7660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59895-FF3C-262E-82C6-2700719BF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9">
            <a:extLst>
              <a:ext uri="{FF2B5EF4-FFF2-40B4-BE49-F238E27FC236}">
                <a16:creationId xmlns:a16="http://schemas.microsoft.com/office/drawing/2014/main" id="{5B046751-28D9-4FD4-0711-52E95F2A4982}"/>
              </a:ext>
            </a:extLst>
          </p:cNvPr>
          <p:cNvSpPr txBox="1"/>
          <p:nvPr/>
        </p:nvSpPr>
        <p:spPr>
          <a:xfrm>
            <a:off x="918669" y="1315431"/>
            <a:ext cx="7334677" cy="52257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kern="0"/>
            </a:defPPr>
          </a:lstStyle>
          <a:p>
            <a:pPr marL="7701">
              <a:spcBef>
                <a:spcPts val="67"/>
              </a:spcBef>
            </a:pPr>
            <a:r>
              <a:rPr lang="es-CL" sz="1600" b="1" spc="130" dirty="0">
                <a:solidFill>
                  <a:srgbClr val="006B8B"/>
                </a:solidFill>
                <a:latin typeface="BNPPSansCondensed-Bold"/>
              </a:rPr>
              <a:t>07 - ¿CÓMO MEJORAR LA CARGA EN RUTA - PARA USTED Y PARA OTRO CONDUCTORES DE VEHÍCULOS ELÉCTRICOS?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1FA97928-01AB-A945-4019-ACE38BB9DF63}"/>
              </a:ext>
            </a:extLst>
          </p:cNvPr>
          <p:cNvSpPr/>
          <p:nvPr/>
        </p:nvSpPr>
        <p:spPr>
          <a:xfrm>
            <a:off x="8900487" y="0"/>
            <a:ext cx="3364351" cy="6858000"/>
          </a:xfrm>
          <a:custGeom>
            <a:avLst/>
            <a:gdLst/>
            <a:ahLst/>
            <a:cxnLst/>
            <a:rect l="l" t="t" r="r" b="b"/>
            <a:pathLst>
              <a:path w="6352540" h="10251440">
                <a:moveTo>
                  <a:pt x="6352340" y="0"/>
                </a:moveTo>
                <a:lnTo>
                  <a:pt x="0" y="0"/>
                </a:lnTo>
                <a:lnTo>
                  <a:pt x="0" y="10250996"/>
                </a:lnTo>
                <a:lnTo>
                  <a:pt x="6352340" y="10250996"/>
                </a:lnTo>
                <a:lnTo>
                  <a:pt x="6352340" y="0"/>
                </a:lnTo>
                <a:close/>
              </a:path>
            </a:pathLst>
          </a:custGeom>
          <a:solidFill>
            <a:srgbClr val="0097C4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6DDD039A-CB19-F8AD-E216-B4ACDE72574A}"/>
              </a:ext>
            </a:extLst>
          </p:cNvPr>
          <p:cNvSpPr txBox="1">
            <a:spLocks/>
          </p:cNvSpPr>
          <p:nvPr/>
        </p:nvSpPr>
        <p:spPr>
          <a:xfrm>
            <a:off x="9064737" y="557477"/>
            <a:ext cx="3035849" cy="1066399"/>
          </a:xfrm>
          <a:prstGeom prst="rect">
            <a:avLst/>
          </a:prstGeom>
        </p:spPr>
        <p:txBody>
          <a:bodyPr vert="horz" wrap="square" lIns="0" tIns="7701" rIns="0" bIns="0" rtlCol="0" anchor="ctr" anchorCtr="0">
            <a:spAutoFit/>
          </a:bodyPr>
          <a:lstStyle>
            <a:lvl1pPr algn="ctr" defTabSz="914400" rtl="0" eaLnBrk="1" latinLnBrk="0" hangingPunct="1">
              <a:lnSpc>
                <a:spcPts val="65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9872" algn="r">
              <a:lnSpc>
                <a:spcPts val="4068"/>
              </a:lnSpc>
              <a:spcBef>
                <a:spcPts val="61"/>
              </a:spcBef>
            </a:pPr>
            <a:r>
              <a:rPr lang="es-CL" sz="3600" spc="61" dirty="0">
                <a:solidFill>
                  <a:srgbClr val="15547A"/>
                </a:solidFill>
              </a:rPr>
              <a:t>Cargando en ruta </a:t>
            </a:r>
            <a:r>
              <a:rPr lang="es-CL" sz="3600" b="1" spc="61" dirty="0">
                <a:solidFill>
                  <a:srgbClr val="FFFFFF"/>
                </a:solidFill>
              </a:rPr>
              <a:t>uso óptimo</a:t>
            </a:r>
            <a:endParaRPr lang="es-CL" sz="3600" spc="58" dirty="0">
              <a:solidFill>
                <a:srgbClr val="FFFFFF"/>
              </a:solidFill>
              <a:latin typeface="BNPPSansCondensed-Bold"/>
              <a:cs typeface="BNPPSansCondensed-Bold"/>
            </a:endParaRPr>
          </a:p>
        </p:txBody>
      </p:sp>
      <p:sp>
        <p:nvSpPr>
          <p:cNvPr id="6" name="object 35">
            <a:extLst>
              <a:ext uri="{FF2B5EF4-FFF2-40B4-BE49-F238E27FC236}">
                <a16:creationId xmlns:a16="http://schemas.microsoft.com/office/drawing/2014/main" id="{929E4371-3482-DA52-21F3-DFC213B99A0C}"/>
              </a:ext>
            </a:extLst>
          </p:cNvPr>
          <p:cNvSpPr txBox="1"/>
          <p:nvPr/>
        </p:nvSpPr>
        <p:spPr>
          <a:xfrm>
            <a:off x="427637" y="1956496"/>
            <a:ext cx="7825709" cy="769149"/>
          </a:xfrm>
          <a:prstGeom prst="rect">
            <a:avLst/>
          </a:prstGeom>
          <a:solidFill>
            <a:srgbClr val="00A6BF">
              <a:alpha val="28000"/>
            </a:srgbClr>
          </a:solidFill>
        </p:spPr>
        <p:txBody>
          <a:bodyPr vert="horz" wrap="square" lIns="0" tIns="144000" rIns="0" bIns="144000" rtlCol="0">
            <a:spAutoFit/>
          </a:bodyPr>
          <a:lstStyle/>
          <a:p>
            <a:pPr marL="822497" marR="141703" algn="just">
              <a:lnSpc>
                <a:spcPct val="110600"/>
              </a:lnSpc>
              <a:spcBef>
                <a:spcPts val="743"/>
              </a:spcBef>
            </a:pPr>
            <a:r>
              <a:rPr lang="es-CL" sz="1400" dirty="0">
                <a:solidFill>
                  <a:srgbClr val="006B8B"/>
                </a:solidFill>
                <a:latin typeface="BNPPSans"/>
                <a:cs typeface="BNPPSans"/>
              </a:rPr>
              <a:t>Después de alcanzar el nivel de carga deseado, abandone el área de carga de inmediato para evitar multas </a:t>
            </a:r>
            <a:r>
              <a:rPr lang="es-CL" sz="1050" spc="52" dirty="0">
                <a:latin typeface="BNPPSans-Light"/>
                <a:cs typeface="BNPPSans-Light"/>
              </a:rPr>
              <a:t>(varias estaciones de carga facturan por el uso del lugar del estacionamiento)</a:t>
            </a:r>
            <a:endParaRPr lang="es-CL" sz="1050" dirty="0">
              <a:latin typeface="BNPPSans-Light"/>
              <a:cs typeface="BNPPSans-Light"/>
            </a:endParaRPr>
          </a:p>
        </p:txBody>
      </p:sp>
      <p:grpSp>
        <p:nvGrpSpPr>
          <p:cNvPr id="7" name="object 26">
            <a:extLst>
              <a:ext uri="{FF2B5EF4-FFF2-40B4-BE49-F238E27FC236}">
                <a16:creationId xmlns:a16="http://schemas.microsoft.com/office/drawing/2014/main" id="{8B58BD79-CE85-5D3E-A0FE-791F8B605D2B}"/>
              </a:ext>
            </a:extLst>
          </p:cNvPr>
          <p:cNvGrpSpPr>
            <a:grpSpLocks noChangeAspect="1"/>
          </p:cNvGrpSpPr>
          <p:nvPr/>
        </p:nvGrpSpPr>
        <p:grpSpPr>
          <a:xfrm>
            <a:off x="609810" y="2125508"/>
            <a:ext cx="393095" cy="354345"/>
            <a:chOff x="13628724" y="5842759"/>
            <a:chExt cx="1069340" cy="963930"/>
          </a:xfrm>
        </p:grpSpPr>
        <p:sp>
          <p:nvSpPr>
            <p:cNvPr id="8" name="object 27">
              <a:extLst>
                <a:ext uri="{FF2B5EF4-FFF2-40B4-BE49-F238E27FC236}">
                  <a16:creationId xmlns:a16="http://schemas.microsoft.com/office/drawing/2014/main" id="{A24A3A51-4196-6123-A40F-3CEB9AB4B83B}"/>
                </a:ext>
              </a:extLst>
            </p:cNvPr>
            <p:cNvSpPr/>
            <p:nvPr/>
          </p:nvSpPr>
          <p:spPr>
            <a:xfrm>
              <a:off x="13650959" y="5864994"/>
              <a:ext cx="1024890" cy="919480"/>
            </a:xfrm>
            <a:custGeom>
              <a:avLst/>
              <a:gdLst/>
              <a:ahLst/>
              <a:cxnLst/>
              <a:rect l="l" t="t" r="r" b="b"/>
              <a:pathLst>
                <a:path w="1024890" h="919479">
                  <a:moveTo>
                    <a:pt x="512309" y="0"/>
                  </a:moveTo>
                  <a:lnTo>
                    <a:pt x="0" y="918851"/>
                  </a:lnTo>
                  <a:lnTo>
                    <a:pt x="1024618" y="918851"/>
                  </a:lnTo>
                  <a:lnTo>
                    <a:pt x="512309" y="0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" name="object 28">
              <a:extLst>
                <a:ext uri="{FF2B5EF4-FFF2-40B4-BE49-F238E27FC236}">
                  <a16:creationId xmlns:a16="http://schemas.microsoft.com/office/drawing/2014/main" id="{ABC97D73-9F13-B91D-E10A-F0E6AED7A9EC}"/>
                </a:ext>
              </a:extLst>
            </p:cNvPr>
            <p:cNvSpPr/>
            <p:nvPr/>
          </p:nvSpPr>
          <p:spPr>
            <a:xfrm>
              <a:off x="13650959" y="5864994"/>
              <a:ext cx="1024890" cy="919480"/>
            </a:xfrm>
            <a:custGeom>
              <a:avLst/>
              <a:gdLst/>
              <a:ahLst/>
              <a:cxnLst/>
              <a:rect l="l" t="t" r="r" b="b"/>
              <a:pathLst>
                <a:path w="1024890" h="919479">
                  <a:moveTo>
                    <a:pt x="512309" y="0"/>
                  </a:moveTo>
                  <a:lnTo>
                    <a:pt x="0" y="918851"/>
                  </a:lnTo>
                  <a:lnTo>
                    <a:pt x="1024618" y="918851"/>
                  </a:lnTo>
                  <a:lnTo>
                    <a:pt x="512309" y="0"/>
                  </a:lnTo>
                  <a:close/>
                </a:path>
              </a:pathLst>
            </a:custGeom>
            <a:ln w="44469">
              <a:solidFill>
                <a:srgbClr val="020203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" name="object 29">
              <a:extLst>
                <a:ext uri="{FF2B5EF4-FFF2-40B4-BE49-F238E27FC236}">
                  <a16:creationId xmlns:a16="http://schemas.microsoft.com/office/drawing/2014/main" id="{D5FFAB01-E56F-67C2-5A15-5E35BE4F9675}"/>
                </a:ext>
              </a:extLst>
            </p:cNvPr>
            <p:cNvSpPr/>
            <p:nvPr/>
          </p:nvSpPr>
          <p:spPr>
            <a:xfrm>
              <a:off x="14114447" y="6205427"/>
              <a:ext cx="107950" cy="457200"/>
            </a:xfrm>
            <a:custGeom>
              <a:avLst/>
              <a:gdLst/>
              <a:ahLst/>
              <a:cxnLst/>
              <a:rect l="l" t="t" r="r" b="b"/>
              <a:pathLst>
                <a:path w="107950" h="457200">
                  <a:moveTo>
                    <a:pt x="54103" y="339727"/>
                  </a:moveTo>
                  <a:lnTo>
                    <a:pt x="16983" y="348533"/>
                  </a:lnTo>
                  <a:lnTo>
                    <a:pt x="1895" y="379360"/>
                  </a:lnTo>
                  <a:lnTo>
                    <a:pt x="1895" y="417735"/>
                  </a:lnTo>
                  <a:lnTo>
                    <a:pt x="24968" y="451964"/>
                  </a:lnTo>
                  <a:lnTo>
                    <a:pt x="54103" y="456740"/>
                  </a:lnTo>
                  <a:lnTo>
                    <a:pt x="64365" y="456209"/>
                  </a:lnTo>
                  <a:lnTo>
                    <a:pt x="100817" y="436376"/>
                  </a:lnTo>
                  <a:lnTo>
                    <a:pt x="104436" y="417735"/>
                  </a:lnTo>
                  <a:lnTo>
                    <a:pt x="104436" y="379360"/>
                  </a:lnTo>
                  <a:lnTo>
                    <a:pt x="82294" y="344679"/>
                  </a:lnTo>
                  <a:lnTo>
                    <a:pt x="54103" y="339727"/>
                  </a:lnTo>
                  <a:close/>
                </a:path>
                <a:path w="107950" h="457200">
                  <a:moveTo>
                    <a:pt x="53474" y="0"/>
                  </a:moveTo>
                  <a:lnTo>
                    <a:pt x="14470" y="11957"/>
                  </a:lnTo>
                  <a:lnTo>
                    <a:pt x="0" y="47810"/>
                  </a:lnTo>
                  <a:lnTo>
                    <a:pt x="5664" y="279331"/>
                  </a:lnTo>
                  <a:lnTo>
                    <a:pt x="26995" y="312299"/>
                  </a:lnTo>
                  <a:lnTo>
                    <a:pt x="53474" y="317079"/>
                  </a:lnTo>
                  <a:lnTo>
                    <a:pt x="63148" y="316547"/>
                  </a:lnTo>
                  <a:lnTo>
                    <a:pt x="97829" y="297026"/>
                  </a:lnTo>
                  <a:lnTo>
                    <a:pt x="101450" y="250432"/>
                  </a:lnTo>
                  <a:lnTo>
                    <a:pt x="101919" y="221611"/>
                  </a:lnTo>
                  <a:lnTo>
                    <a:pt x="102704" y="192868"/>
                  </a:lnTo>
                  <a:lnTo>
                    <a:pt x="103808" y="164204"/>
                  </a:lnTo>
                  <a:lnTo>
                    <a:pt x="104981" y="135540"/>
                  </a:lnTo>
                  <a:lnTo>
                    <a:pt x="106003" y="106796"/>
                  </a:lnTo>
                  <a:lnTo>
                    <a:pt x="106869" y="77972"/>
                  </a:lnTo>
                  <a:lnTo>
                    <a:pt x="107577" y="49066"/>
                  </a:lnTo>
                  <a:lnTo>
                    <a:pt x="106712" y="36800"/>
                  </a:lnTo>
                  <a:lnTo>
                    <a:pt x="76755" y="2832"/>
                  </a:lnTo>
                  <a:lnTo>
                    <a:pt x="65902" y="708"/>
                  </a:lnTo>
                  <a:lnTo>
                    <a:pt x="5347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6006462D-72B7-7426-8EC3-4CEE40C975BB}"/>
              </a:ext>
            </a:extLst>
          </p:cNvPr>
          <p:cNvSpPr txBox="1"/>
          <p:nvPr/>
        </p:nvSpPr>
        <p:spPr>
          <a:xfrm>
            <a:off x="788389" y="2997659"/>
            <a:ext cx="3469432" cy="96406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-385" algn="just">
              <a:lnSpc>
                <a:spcPct val="110600"/>
              </a:lnSpc>
              <a:spcBef>
                <a:spcPts val="58"/>
              </a:spcBef>
            </a:pPr>
            <a:r>
              <a:rPr sz="1400" dirty="0" err="1">
                <a:solidFill>
                  <a:srgbClr val="006B8B"/>
                </a:solidFill>
                <a:latin typeface="BNPPSans"/>
                <a:cs typeface="BNPPSans"/>
              </a:rPr>
              <a:t>Selecciona</a:t>
            </a:r>
            <a:r>
              <a:rPr lang="es-CL" sz="1400" dirty="0">
                <a:solidFill>
                  <a:srgbClr val="006B8B"/>
                </a:solidFill>
                <a:latin typeface="BNPPSans"/>
                <a:cs typeface="BNPPSans"/>
              </a:rPr>
              <a:t>r</a:t>
            </a:r>
            <a:r>
              <a:rPr sz="1400" spc="-67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lang="es-CL" sz="1400" dirty="0">
                <a:solidFill>
                  <a:srgbClr val="006B8B"/>
                </a:solidFill>
                <a:latin typeface="BNPPSans"/>
                <a:cs typeface="BNPPSans"/>
              </a:rPr>
              <a:t>el cargador con la potencia adecuada </a:t>
            </a:r>
            <a:r>
              <a:rPr sz="1400" spc="-6" dirty="0" err="1">
                <a:latin typeface="BNPPSans-Light"/>
                <a:cs typeface="BNPPSans-Light"/>
              </a:rPr>
              <a:t>considerando</a:t>
            </a:r>
            <a:r>
              <a:rPr sz="1400" spc="-6" dirty="0">
                <a:latin typeface="BNPPSans-Light"/>
                <a:cs typeface="BNPPSans-Light"/>
              </a:rPr>
              <a:t> </a:t>
            </a:r>
            <a:r>
              <a:rPr lang="es-CL" sz="1400" dirty="0">
                <a:latin typeface="BNPPSans-Light"/>
                <a:cs typeface="BNPPSans-Light"/>
              </a:rPr>
              <a:t>el tiempo que su vehículo estará estacionado y la capacidad del cargador a bordo.</a:t>
            </a:r>
            <a:endParaRPr sz="1400" dirty="0">
              <a:latin typeface="BNPPSans-Light"/>
              <a:cs typeface="BNPPSans-Light"/>
            </a:endParaRP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68488750-EE6A-91B4-02E7-4694C85C3027}"/>
              </a:ext>
            </a:extLst>
          </p:cNvPr>
          <p:cNvSpPr txBox="1"/>
          <p:nvPr/>
        </p:nvSpPr>
        <p:spPr>
          <a:xfrm>
            <a:off x="788440" y="4153446"/>
            <a:ext cx="3464811" cy="48572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10600"/>
              </a:lnSpc>
              <a:spcBef>
                <a:spcPts val="58"/>
              </a:spcBef>
            </a:pPr>
            <a:r>
              <a:rPr lang="es-CL" sz="1400" spc="-24" dirty="0">
                <a:solidFill>
                  <a:srgbClr val="006B8B"/>
                </a:solidFill>
                <a:latin typeface="BNPPSans"/>
                <a:cs typeface="BNPPSans"/>
              </a:rPr>
              <a:t>Aprovechar los cargadores rápidos gratuitos en supermercados o tiendas comerciales.</a:t>
            </a:r>
            <a:endParaRPr sz="1400" dirty="0">
              <a:latin typeface="BNPPSans"/>
              <a:cs typeface="BNPPSans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4CC3C5CB-DBDE-ECAC-3FCC-AE0C3528D915}"/>
              </a:ext>
            </a:extLst>
          </p:cNvPr>
          <p:cNvSpPr txBox="1"/>
          <p:nvPr/>
        </p:nvSpPr>
        <p:spPr>
          <a:xfrm>
            <a:off x="788364" y="4932311"/>
            <a:ext cx="3465196" cy="96406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-385" algn="just">
              <a:lnSpc>
                <a:spcPct val="110600"/>
              </a:lnSpc>
              <a:spcBef>
                <a:spcPts val="58"/>
              </a:spcBef>
            </a:pPr>
            <a:r>
              <a:rPr lang="es-CL" sz="1400" spc="33" dirty="0">
                <a:solidFill>
                  <a:srgbClr val="006B8B"/>
                </a:solidFill>
                <a:latin typeface="BNPPSans"/>
                <a:cs typeface="BNPPSans"/>
              </a:rPr>
              <a:t>Asegurarse de tener a mano el cable de carga adecuado</a:t>
            </a:r>
            <a:r>
              <a:rPr sz="1400" spc="27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sz="1400" spc="-15" dirty="0">
                <a:latin typeface="BNPPSans-Light"/>
                <a:cs typeface="BNPPSans-Light"/>
              </a:rPr>
              <a:t>(tipo</a:t>
            </a:r>
            <a:r>
              <a:rPr sz="1400" spc="-100" dirty="0">
                <a:latin typeface="BNPPSans-Light"/>
                <a:cs typeface="BNPPSans-Light"/>
              </a:rPr>
              <a:t> </a:t>
            </a:r>
            <a:r>
              <a:rPr sz="1400" spc="-12" dirty="0">
                <a:latin typeface="BNPPSans-Light"/>
                <a:cs typeface="BNPPSans-Light"/>
              </a:rPr>
              <a:t>2)</a:t>
            </a:r>
            <a:r>
              <a:rPr lang="es-CL" sz="1400" spc="-15" dirty="0">
                <a:latin typeface="BNPPSans-Light"/>
                <a:cs typeface="BNPPSans-Light"/>
              </a:rPr>
              <a:t>. Algunos puntos de carga no proporcionan cables (los cargadores rápidos sí)</a:t>
            </a:r>
            <a:endParaRPr sz="1400" dirty="0">
              <a:latin typeface="BNPPSans-Light"/>
              <a:cs typeface="BNPPSans-Light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2AFCE766-D939-F63E-AE92-80E26B60991C}"/>
              </a:ext>
            </a:extLst>
          </p:cNvPr>
          <p:cNvSpPr txBox="1"/>
          <p:nvPr/>
        </p:nvSpPr>
        <p:spPr>
          <a:xfrm>
            <a:off x="4624285" y="3030929"/>
            <a:ext cx="3464811" cy="7248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10600"/>
              </a:lnSpc>
              <a:spcBef>
                <a:spcPts val="58"/>
              </a:spcBef>
            </a:pPr>
            <a:r>
              <a:rPr sz="1400" spc="-18" dirty="0" err="1">
                <a:solidFill>
                  <a:srgbClr val="006B8B"/>
                </a:solidFill>
                <a:latin typeface="BNPPSans"/>
                <a:cs typeface="BNPPSans"/>
              </a:rPr>
              <a:t>Usar</a:t>
            </a:r>
            <a:r>
              <a:rPr sz="1400" spc="-167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lang="es-CL" sz="1400" spc="-18" dirty="0">
                <a:solidFill>
                  <a:srgbClr val="006B8B"/>
                </a:solidFill>
                <a:latin typeface="BNPPSans"/>
                <a:cs typeface="BNPPSans"/>
              </a:rPr>
              <a:t>estaciones de carga rápida por </a:t>
            </a:r>
            <a:r>
              <a:rPr sz="1400" spc="-18" dirty="0">
                <a:solidFill>
                  <a:srgbClr val="006B8B"/>
                </a:solidFill>
                <a:latin typeface="BNPPSans"/>
                <a:cs typeface="BNPPSans"/>
              </a:rPr>
              <a:t>30</a:t>
            </a:r>
            <a:r>
              <a:rPr sz="1400" spc="-167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sz="1400" spc="-21" dirty="0">
                <a:solidFill>
                  <a:srgbClr val="006B8B"/>
                </a:solidFill>
                <a:latin typeface="BNPPSans"/>
                <a:cs typeface="BNPPSans"/>
              </a:rPr>
              <a:t>minutos,</a:t>
            </a:r>
            <a:r>
              <a:rPr sz="1400" spc="-158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sz="1400" spc="-6" dirty="0">
                <a:latin typeface="BNPPSans-Light"/>
                <a:cs typeface="BNPPSans-Light"/>
              </a:rPr>
              <a:t>especialmente </a:t>
            </a:r>
            <a:r>
              <a:rPr sz="1400" dirty="0">
                <a:latin typeface="BNPPSans-Light"/>
                <a:cs typeface="BNPPSans-Light"/>
              </a:rPr>
              <a:t>durante </a:t>
            </a:r>
            <a:r>
              <a:rPr sz="1400" spc="-6" dirty="0">
                <a:latin typeface="BNPPSans-Light"/>
                <a:cs typeface="BNPPSans-Light"/>
              </a:rPr>
              <a:t>las horas </a:t>
            </a:r>
            <a:r>
              <a:rPr lang="es-CL" sz="1400" spc="-6" dirty="0">
                <a:latin typeface="BNPPSans-Light"/>
                <a:cs typeface="BNPPSans-Light"/>
              </a:rPr>
              <a:t>de alta </a:t>
            </a:r>
            <a:r>
              <a:rPr lang="es-CL" sz="1400" spc="-6" dirty="0" err="1">
                <a:latin typeface="BNPPSans-Light"/>
                <a:cs typeface="BNPPSans-Light"/>
              </a:rPr>
              <a:t>demada</a:t>
            </a:r>
            <a:r>
              <a:rPr sz="1400" spc="-6" dirty="0">
                <a:latin typeface="BNPPSans-Light"/>
                <a:cs typeface="BNPPSans-Light"/>
              </a:rPr>
              <a:t>.</a:t>
            </a:r>
            <a:endParaRPr sz="1400" dirty="0">
              <a:latin typeface="BNPPSans-Light"/>
              <a:cs typeface="BNPPSans-Light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BDB02F16-000F-92B9-B5B4-620B34E3042A}"/>
              </a:ext>
            </a:extLst>
          </p:cNvPr>
          <p:cNvSpPr txBox="1"/>
          <p:nvPr/>
        </p:nvSpPr>
        <p:spPr>
          <a:xfrm>
            <a:off x="4696245" y="4197715"/>
            <a:ext cx="3467506" cy="48572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10600"/>
              </a:lnSpc>
              <a:spcBef>
                <a:spcPts val="58"/>
              </a:spcBef>
            </a:pPr>
            <a:r>
              <a:rPr sz="1400" dirty="0">
                <a:solidFill>
                  <a:srgbClr val="006B8B"/>
                </a:solidFill>
                <a:latin typeface="BNPPSans"/>
                <a:cs typeface="BNPPSans"/>
              </a:rPr>
              <a:t>Dar</a:t>
            </a:r>
            <a:r>
              <a:rPr sz="1400" spc="33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sz="1400" dirty="0">
                <a:solidFill>
                  <a:srgbClr val="006B8B"/>
                </a:solidFill>
                <a:latin typeface="BNPPSans"/>
                <a:cs typeface="BNPPSans"/>
              </a:rPr>
              <a:t>prioridad</a:t>
            </a:r>
            <a:r>
              <a:rPr sz="1400" spc="33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sz="1400" dirty="0">
                <a:solidFill>
                  <a:srgbClr val="006B8B"/>
                </a:solidFill>
                <a:latin typeface="BNPPSans"/>
                <a:cs typeface="BNPPSans"/>
              </a:rPr>
              <a:t>a</a:t>
            </a:r>
            <a:r>
              <a:rPr sz="1400" spc="33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sz="1400" dirty="0" err="1">
                <a:solidFill>
                  <a:srgbClr val="006B8B"/>
                </a:solidFill>
                <a:latin typeface="BNPPSans"/>
                <a:cs typeface="BNPPSans"/>
              </a:rPr>
              <a:t>vehículos</a:t>
            </a:r>
            <a:r>
              <a:rPr sz="1400" spc="33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sz="1400" dirty="0">
                <a:solidFill>
                  <a:srgbClr val="006B8B"/>
                </a:solidFill>
                <a:latin typeface="BNPPSans"/>
                <a:cs typeface="BNPPSans"/>
              </a:rPr>
              <a:t>con</a:t>
            </a:r>
            <a:r>
              <a:rPr lang="es-CL" sz="1400" dirty="0">
                <a:solidFill>
                  <a:srgbClr val="006B8B"/>
                </a:solidFill>
                <a:latin typeface="BNPPSans"/>
                <a:cs typeface="BNPPSans"/>
              </a:rPr>
              <a:t> necesidades inmediatas de carga inmediata. </a:t>
            </a:r>
            <a:endParaRPr sz="1400" dirty="0">
              <a:latin typeface="BNPPSans"/>
              <a:cs typeface="BNPPSans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195D08AE-BF85-4335-077F-11BF37BC085C}"/>
              </a:ext>
            </a:extLst>
          </p:cNvPr>
          <p:cNvSpPr txBox="1"/>
          <p:nvPr/>
        </p:nvSpPr>
        <p:spPr>
          <a:xfrm>
            <a:off x="4688598" y="4974900"/>
            <a:ext cx="3472512" cy="43944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CL" sz="1400" dirty="0">
                <a:solidFill>
                  <a:srgbClr val="0E7391"/>
                </a:solidFill>
                <a:latin typeface="BNPPSans"/>
                <a:cs typeface="BNPPSans"/>
              </a:rPr>
              <a:t>Estacione en un espacio de carga solo para propósitos de carga </a:t>
            </a:r>
            <a:endParaRPr sz="1400" dirty="0">
              <a:solidFill>
                <a:srgbClr val="0E7391"/>
              </a:solidFill>
              <a:latin typeface="BNPPSans"/>
              <a:cs typeface="BNPPSans"/>
            </a:endParaRPr>
          </a:p>
        </p:txBody>
      </p:sp>
      <p:pic>
        <p:nvPicPr>
          <p:cNvPr id="19" name="object 16">
            <a:extLst>
              <a:ext uri="{FF2B5EF4-FFF2-40B4-BE49-F238E27FC236}">
                <a16:creationId xmlns:a16="http://schemas.microsoft.com/office/drawing/2014/main" id="{95BCA5C0-715F-F8A7-3A44-E2C49D627363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9914" y="2608230"/>
            <a:ext cx="2332120" cy="2911229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3A43D674-8368-E091-09B6-728319448001}"/>
              </a:ext>
            </a:extLst>
          </p:cNvPr>
          <p:cNvSpPr txBox="1">
            <a:spLocks/>
          </p:cNvSpPr>
          <p:nvPr/>
        </p:nvSpPr>
        <p:spPr>
          <a:xfrm>
            <a:off x="387387" y="412645"/>
            <a:ext cx="4074908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err="1"/>
              <a:t>cARGANDO</a:t>
            </a:r>
            <a:r>
              <a:rPr lang="en-GB" sz="2000" dirty="0"/>
              <a:t> LA BATERÍA </a:t>
            </a:r>
            <a:r>
              <a:rPr lang="en-GB" sz="2000" b="0" dirty="0"/>
              <a:t>DE SU VEHÍCULO</a:t>
            </a:r>
            <a:endParaRPr lang="pt-PT" sz="2000" b="0" dirty="0"/>
          </a:p>
        </p:txBody>
      </p:sp>
      <p:pic>
        <p:nvPicPr>
          <p:cNvPr id="22" name="Image 31" descr="Une image contenant Graphique, symbole, Police, cercle&#10;&#10;Description générée automatiquement">
            <a:extLst>
              <a:ext uri="{FF2B5EF4-FFF2-40B4-BE49-F238E27FC236}">
                <a16:creationId xmlns:a16="http://schemas.microsoft.com/office/drawing/2014/main" id="{F9324F8F-238D-0CBB-0B1A-03E31DB7DE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87" y="1249011"/>
            <a:ext cx="367032" cy="39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41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4E68A-EE19-E735-814B-7DEF0DB53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9">
            <a:extLst>
              <a:ext uri="{FF2B5EF4-FFF2-40B4-BE49-F238E27FC236}">
                <a16:creationId xmlns:a16="http://schemas.microsoft.com/office/drawing/2014/main" id="{5828236E-2B3A-F104-7698-4FE3DCAF9123}"/>
              </a:ext>
            </a:extLst>
          </p:cNvPr>
          <p:cNvSpPr txBox="1"/>
          <p:nvPr/>
        </p:nvSpPr>
        <p:spPr>
          <a:xfrm>
            <a:off x="918669" y="1315431"/>
            <a:ext cx="7101615" cy="2635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kern="0"/>
            </a:defPPr>
          </a:lstStyle>
          <a:p>
            <a:pPr marL="7701">
              <a:spcBef>
                <a:spcPts val="67"/>
              </a:spcBef>
            </a:pPr>
            <a:r>
              <a:rPr lang="es-CL" sz="1600" b="1" spc="130" dirty="0">
                <a:solidFill>
                  <a:srgbClr val="006B8B"/>
                </a:solidFill>
                <a:latin typeface="BNPPSansCondensed-Bold"/>
              </a:rPr>
              <a:t>08 - ¿CÓMO USAR PUNTOS DE CARGA PÚBLICA ?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A610733E-418D-0784-DD46-064C369E4D45}"/>
              </a:ext>
            </a:extLst>
          </p:cNvPr>
          <p:cNvSpPr/>
          <p:nvPr/>
        </p:nvSpPr>
        <p:spPr>
          <a:xfrm>
            <a:off x="8900487" y="0"/>
            <a:ext cx="3364351" cy="6858000"/>
          </a:xfrm>
          <a:custGeom>
            <a:avLst/>
            <a:gdLst/>
            <a:ahLst/>
            <a:cxnLst/>
            <a:rect l="l" t="t" r="r" b="b"/>
            <a:pathLst>
              <a:path w="6352540" h="10251440">
                <a:moveTo>
                  <a:pt x="6352340" y="0"/>
                </a:moveTo>
                <a:lnTo>
                  <a:pt x="0" y="0"/>
                </a:lnTo>
                <a:lnTo>
                  <a:pt x="0" y="10250996"/>
                </a:lnTo>
                <a:lnTo>
                  <a:pt x="6352340" y="10250996"/>
                </a:lnTo>
                <a:lnTo>
                  <a:pt x="6352340" y="0"/>
                </a:lnTo>
                <a:close/>
              </a:path>
            </a:pathLst>
          </a:custGeom>
          <a:solidFill>
            <a:srgbClr val="1882C0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14F1605C-4D8F-3DAA-C5AE-095D672BABCD}"/>
              </a:ext>
            </a:extLst>
          </p:cNvPr>
          <p:cNvSpPr txBox="1">
            <a:spLocks/>
          </p:cNvSpPr>
          <p:nvPr/>
        </p:nvSpPr>
        <p:spPr>
          <a:xfrm>
            <a:off x="9064737" y="557477"/>
            <a:ext cx="3035849" cy="1066399"/>
          </a:xfrm>
          <a:prstGeom prst="rect">
            <a:avLst/>
          </a:prstGeom>
        </p:spPr>
        <p:txBody>
          <a:bodyPr vert="horz" wrap="square" lIns="0" tIns="7701" rIns="0" bIns="0" rtlCol="0" anchor="ctr" anchorCtr="0">
            <a:spAutoFit/>
          </a:bodyPr>
          <a:lstStyle>
            <a:lvl1pPr algn="ctr" defTabSz="914400" rtl="0" eaLnBrk="1" latinLnBrk="0" hangingPunct="1">
              <a:lnSpc>
                <a:spcPts val="65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9872" algn="r">
              <a:lnSpc>
                <a:spcPts val="4068"/>
              </a:lnSpc>
              <a:spcBef>
                <a:spcPts val="61"/>
              </a:spcBef>
            </a:pPr>
            <a:r>
              <a:rPr lang="es-CL" sz="2800" spc="61" dirty="0">
                <a:solidFill>
                  <a:srgbClr val="15547A"/>
                </a:solidFill>
              </a:rPr>
              <a:t>Cargadores públicos </a:t>
            </a:r>
            <a:r>
              <a:rPr lang="es-CL" sz="3600" b="1" spc="61" dirty="0">
                <a:solidFill>
                  <a:srgbClr val="FFFFFF"/>
                </a:solidFill>
              </a:rPr>
              <a:t>pasos clave</a:t>
            </a:r>
            <a:endParaRPr lang="es-CL" sz="3600" spc="58" dirty="0">
              <a:solidFill>
                <a:srgbClr val="FFFFFF"/>
              </a:solidFill>
              <a:latin typeface="BNPPSansCondensed-Bold"/>
              <a:cs typeface="BNPPSansCondensed-Bold"/>
            </a:endParaRPr>
          </a:p>
        </p:txBody>
      </p:sp>
      <p:pic>
        <p:nvPicPr>
          <p:cNvPr id="4" name="object 16">
            <a:extLst>
              <a:ext uri="{FF2B5EF4-FFF2-40B4-BE49-F238E27FC236}">
                <a16:creationId xmlns:a16="http://schemas.microsoft.com/office/drawing/2014/main" id="{421774F1-D97F-22B6-EE78-186D0079974A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508" y="557477"/>
            <a:ext cx="879219" cy="97371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A262C48-5B67-2545-E3A2-97949A523FFA}"/>
              </a:ext>
            </a:extLst>
          </p:cNvPr>
          <p:cNvSpPr txBox="1"/>
          <p:nvPr/>
        </p:nvSpPr>
        <p:spPr>
          <a:xfrm>
            <a:off x="9170126" y="2885915"/>
            <a:ext cx="2873976" cy="1927360"/>
          </a:xfrm>
          <a:prstGeom prst="rect">
            <a:avLst/>
          </a:prstGeom>
          <a:solidFill>
            <a:schemeClr val="bg1">
              <a:alpha val="39601"/>
            </a:schemeClr>
          </a:solidFill>
        </p:spPr>
        <p:txBody>
          <a:bodyPr wrap="square" lIns="180000" tIns="360000" rIns="180000" bIns="360000" rtlCol="0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</a:rPr>
              <a:t>SABÍAS QUÉ</a:t>
            </a:r>
          </a:p>
          <a:p>
            <a:pPr algn="ctr"/>
            <a:endParaRPr lang="es-ES_tradnl" dirty="0">
              <a:solidFill>
                <a:schemeClr val="bg1"/>
              </a:solidFill>
            </a:endParaRPr>
          </a:p>
          <a:p>
            <a:pPr algn="ctr"/>
            <a:r>
              <a:rPr lang="es-ES_tradnl" sz="1400" dirty="0">
                <a:solidFill>
                  <a:schemeClr val="bg1"/>
                </a:solidFill>
              </a:rPr>
              <a:t>Algunas aplicaciones le permiten monitorear el estado de la carga de forma remota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BBA71C2A-B8CC-8DB8-D904-E659D84A735A}"/>
              </a:ext>
            </a:extLst>
          </p:cNvPr>
          <p:cNvGrpSpPr/>
          <p:nvPr/>
        </p:nvGrpSpPr>
        <p:grpSpPr>
          <a:xfrm>
            <a:off x="10289587" y="2390682"/>
            <a:ext cx="586149" cy="562022"/>
            <a:chOff x="3942925" y="5918569"/>
            <a:chExt cx="400348" cy="383868"/>
          </a:xfrm>
        </p:grpSpPr>
        <p:sp>
          <p:nvSpPr>
            <p:cNvPr id="21" name="object 23">
              <a:extLst>
                <a:ext uri="{FF2B5EF4-FFF2-40B4-BE49-F238E27FC236}">
                  <a16:creationId xmlns:a16="http://schemas.microsoft.com/office/drawing/2014/main" id="{5E0CBA71-96E0-C26E-2CB0-BFB6555D6091}"/>
                </a:ext>
              </a:extLst>
            </p:cNvPr>
            <p:cNvSpPr/>
            <p:nvPr/>
          </p:nvSpPr>
          <p:spPr>
            <a:xfrm>
              <a:off x="4065675" y="5918569"/>
              <a:ext cx="154709" cy="383868"/>
            </a:xfrm>
            <a:custGeom>
              <a:avLst/>
              <a:gdLst/>
              <a:ahLst/>
              <a:cxnLst/>
              <a:rect l="l" t="t" r="r" b="b"/>
              <a:pathLst>
                <a:path w="270509" h="671195">
                  <a:moveTo>
                    <a:pt x="166255" y="27787"/>
                  </a:moveTo>
                  <a:lnTo>
                    <a:pt x="164071" y="16967"/>
                  </a:lnTo>
                  <a:lnTo>
                    <a:pt x="158115" y="8140"/>
                  </a:lnTo>
                  <a:lnTo>
                    <a:pt x="149288" y="2184"/>
                  </a:lnTo>
                  <a:lnTo>
                    <a:pt x="138480" y="0"/>
                  </a:lnTo>
                  <a:lnTo>
                    <a:pt x="127660" y="2184"/>
                  </a:lnTo>
                  <a:lnTo>
                    <a:pt x="118833" y="8140"/>
                  </a:lnTo>
                  <a:lnTo>
                    <a:pt x="112877" y="16967"/>
                  </a:lnTo>
                  <a:lnTo>
                    <a:pt x="110693" y="27787"/>
                  </a:lnTo>
                  <a:lnTo>
                    <a:pt x="110693" y="155244"/>
                  </a:lnTo>
                  <a:lnTo>
                    <a:pt x="112877" y="166052"/>
                  </a:lnTo>
                  <a:lnTo>
                    <a:pt x="118833" y="174879"/>
                  </a:lnTo>
                  <a:lnTo>
                    <a:pt x="127660" y="180835"/>
                  </a:lnTo>
                  <a:lnTo>
                    <a:pt x="138480" y="183019"/>
                  </a:lnTo>
                  <a:lnTo>
                    <a:pt x="149288" y="180835"/>
                  </a:lnTo>
                  <a:lnTo>
                    <a:pt x="158115" y="174879"/>
                  </a:lnTo>
                  <a:lnTo>
                    <a:pt x="164071" y="166052"/>
                  </a:lnTo>
                  <a:lnTo>
                    <a:pt x="166255" y="155244"/>
                  </a:lnTo>
                  <a:lnTo>
                    <a:pt x="166255" y="27787"/>
                  </a:lnTo>
                  <a:close/>
                </a:path>
                <a:path w="270509" h="671195">
                  <a:moveTo>
                    <a:pt x="179641" y="619417"/>
                  </a:moveTo>
                  <a:lnTo>
                    <a:pt x="176085" y="596734"/>
                  </a:lnTo>
                  <a:lnTo>
                    <a:pt x="164998" y="580593"/>
                  </a:lnTo>
                  <a:lnTo>
                    <a:pt x="145745" y="570953"/>
                  </a:lnTo>
                  <a:lnTo>
                    <a:pt x="117716" y="567740"/>
                  </a:lnTo>
                  <a:lnTo>
                    <a:pt x="89687" y="570953"/>
                  </a:lnTo>
                  <a:lnTo>
                    <a:pt x="70446" y="580593"/>
                  </a:lnTo>
                  <a:lnTo>
                    <a:pt x="59347" y="596734"/>
                  </a:lnTo>
                  <a:lnTo>
                    <a:pt x="55791" y="619417"/>
                  </a:lnTo>
                  <a:lnTo>
                    <a:pt x="59347" y="642112"/>
                  </a:lnTo>
                  <a:lnTo>
                    <a:pt x="70446" y="658241"/>
                  </a:lnTo>
                  <a:lnTo>
                    <a:pt x="89687" y="667893"/>
                  </a:lnTo>
                  <a:lnTo>
                    <a:pt x="117716" y="671093"/>
                  </a:lnTo>
                  <a:lnTo>
                    <a:pt x="145745" y="667893"/>
                  </a:lnTo>
                  <a:lnTo>
                    <a:pt x="164998" y="658241"/>
                  </a:lnTo>
                  <a:lnTo>
                    <a:pt x="176085" y="642112"/>
                  </a:lnTo>
                  <a:lnTo>
                    <a:pt x="179641" y="619417"/>
                  </a:lnTo>
                  <a:close/>
                </a:path>
                <a:path w="270509" h="671195">
                  <a:moveTo>
                    <a:pt x="270243" y="344601"/>
                  </a:moveTo>
                  <a:lnTo>
                    <a:pt x="260477" y="292722"/>
                  </a:lnTo>
                  <a:lnTo>
                    <a:pt x="233260" y="256654"/>
                  </a:lnTo>
                  <a:lnTo>
                    <a:pt x="191643" y="235597"/>
                  </a:lnTo>
                  <a:lnTo>
                    <a:pt x="138709" y="228765"/>
                  </a:lnTo>
                  <a:lnTo>
                    <a:pt x="91452" y="234175"/>
                  </a:lnTo>
                  <a:lnTo>
                    <a:pt x="52959" y="250545"/>
                  </a:lnTo>
                  <a:lnTo>
                    <a:pt x="24206" y="278066"/>
                  </a:lnTo>
                  <a:lnTo>
                    <a:pt x="6223" y="316928"/>
                  </a:lnTo>
                  <a:lnTo>
                    <a:pt x="0" y="367309"/>
                  </a:lnTo>
                  <a:lnTo>
                    <a:pt x="0" y="377532"/>
                  </a:lnTo>
                  <a:lnTo>
                    <a:pt x="106972" y="377532"/>
                  </a:lnTo>
                  <a:lnTo>
                    <a:pt x="106972" y="372427"/>
                  </a:lnTo>
                  <a:lnTo>
                    <a:pt x="108508" y="355130"/>
                  </a:lnTo>
                  <a:lnTo>
                    <a:pt x="113499" y="343103"/>
                  </a:lnTo>
                  <a:lnTo>
                    <a:pt x="122516" y="336080"/>
                  </a:lnTo>
                  <a:lnTo>
                    <a:pt x="136144" y="333806"/>
                  </a:lnTo>
                  <a:lnTo>
                    <a:pt x="146977" y="335064"/>
                  </a:lnTo>
                  <a:lnTo>
                    <a:pt x="154825" y="339204"/>
                  </a:lnTo>
                  <a:lnTo>
                    <a:pt x="159613" y="346748"/>
                  </a:lnTo>
                  <a:lnTo>
                    <a:pt x="161226" y="358228"/>
                  </a:lnTo>
                  <a:lnTo>
                    <a:pt x="151003" y="379526"/>
                  </a:lnTo>
                  <a:lnTo>
                    <a:pt x="126631" y="399376"/>
                  </a:lnTo>
                  <a:lnTo>
                    <a:pt x="97548" y="424167"/>
                  </a:lnTo>
                  <a:lnTo>
                    <a:pt x="73177" y="460362"/>
                  </a:lnTo>
                  <a:lnTo>
                    <a:pt x="62953" y="514375"/>
                  </a:lnTo>
                  <a:lnTo>
                    <a:pt x="63080" y="532549"/>
                  </a:lnTo>
                  <a:lnTo>
                    <a:pt x="63169" y="537210"/>
                  </a:lnTo>
                  <a:lnTo>
                    <a:pt x="63474" y="544474"/>
                  </a:lnTo>
                  <a:lnTo>
                    <a:pt x="166852" y="544474"/>
                  </a:lnTo>
                  <a:lnTo>
                    <a:pt x="166852" y="538797"/>
                  </a:lnTo>
                  <a:lnTo>
                    <a:pt x="167360" y="532549"/>
                  </a:lnTo>
                  <a:lnTo>
                    <a:pt x="167360" y="525157"/>
                  </a:lnTo>
                  <a:lnTo>
                    <a:pt x="178650" y="487959"/>
                  </a:lnTo>
                  <a:lnTo>
                    <a:pt x="204241" y="459473"/>
                  </a:lnTo>
                  <a:lnTo>
                    <a:pt x="234467" y="431546"/>
                  </a:lnTo>
                  <a:lnTo>
                    <a:pt x="259689" y="395973"/>
                  </a:lnTo>
                  <a:lnTo>
                    <a:pt x="270243" y="344601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22" name="object 24">
              <a:extLst>
                <a:ext uri="{FF2B5EF4-FFF2-40B4-BE49-F238E27FC236}">
                  <a16:creationId xmlns:a16="http://schemas.microsoft.com/office/drawing/2014/main" id="{CC6C1F0F-7EDE-6CFE-5FCF-0D224BCBCFD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8674" y="5942401"/>
              <a:ext cx="136087" cy="134804"/>
            </a:xfrm>
            <a:prstGeom prst="rect">
              <a:avLst/>
            </a:prstGeom>
          </p:spPr>
        </p:pic>
        <p:sp>
          <p:nvSpPr>
            <p:cNvPr id="23" name="object 25">
              <a:extLst>
                <a:ext uri="{FF2B5EF4-FFF2-40B4-BE49-F238E27FC236}">
                  <a16:creationId xmlns:a16="http://schemas.microsoft.com/office/drawing/2014/main" id="{6E95C41B-2BA6-C28C-9C8B-B6CB623185C9}"/>
                </a:ext>
              </a:extLst>
            </p:cNvPr>
            <p:cNvSpPr/>
            <p:nvPr/>
          </p:nvSpPr>
          <p:spPr>
            <a:xfrm>
              <a:off x="3942925" y="6100791"/>
              <a:ext cx="104955" cy="31959"/>
            </a:xfrm>
            <a:custGeom>
              <a:avLst/>
              <a:gdLst/>
              <a:ahLst/>
              <a:cxnLst/>
              <a:rect l="l" t="t" r="r" b="b"/>
              <a:pathLst>
                <a:path w="183515" h="55879">
                  <a:moveTo>
                    <a:pt x="155230" y="0"/>
                  </a:moveTo>
                  <a:lnTo>
                    <a:pt x="27789" y="0"/>
                  </a:lnTo>
                  <a:lnTo>
                    <a:pt x="16971" y="2183"/>
                  </a:lnTo>
                  <a:lnTo>
                    <a:pt x="8138" y="8137"/>
                  </a:lnTo>
                  <a:lnTo>
                    <a:pt x="2183" y="16967"/>
                  </a:lnTo>
                  <a:lnTo>
                    <a:pt x="0" y="27779"/>
                  </a:lnTo>
                  <a:lnTo>
                    <a:pt x="2183" y="38597"/>
                  </a:lnTo>
                  <a:lnTo>
                    <a:pt x="8138" y="47430"/>
                  </a:lnTo>
                  <a:lnTo>
                    <a:pt x="16971" y="53385"/>
                  </a:lnTo>
                  <a:lnTo>
                    <a:pt x="27789" y="55568"/>
                  </a:lnTo>
                  <a:lnTo>
                    <a:pt x="155230" y="55568"/>
                  </a:lnTo>
                  <a:lnTo>
                    <a:pt x="166042" y="53385"/>
                  </a:lnTo>
                  <a:lnTo>
                    <a:pt x="174872" y="47430"/>
                  </a:lnTo>
                  <a:lnTo>
                    <a:pt x="180826" y="38597"/>
                  </a:lnTo>
                  <a:lnTo>
                    <a:pt x="183010" y="27779"/>
                  </a:lnTo>
                  <a:lnTo>
                    <a:pt x="180826" y="16967"/>
                  </a:lnTo>
                  <a:lnTo>
                    <a:pt x="174872" y="8137"/>
                  </a:lnTo>
                  <a:lnTo>
                    <a:pt x="166042" y="2183"/>
                  </a:lnTo>
                  <a:lnTo>
                    <a:pt x="155230" y="0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24" name="object 26">
              <a:extLst>
                <a:ext uri="{FF2B5EF4-FFF2-40B4-BE49-F238E27FC236}">
                  <a16:creationId xmlns:a16="http://schemas.microsoft.com/office/drawing/2014/main" id="{A45B90A6-BA24-DF0A-4213-C8DA75199A19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6755" y="6156794"/>
              <a:ext cx="94665" cy="68109"/>
            </a:xfrm>
            <a:prstGeom prst="rect">
              <a:avLst/>
            </a:prstGeom>
          </p:spPr>
        </p:pic>
        <p:pic>
          <p:nvPicPr>
            <p:cNvPr id="25" name="object 27">
              <a:extLst>
                <a:ext uri="{FF2B5EF4-FFF2-40B4-BE49-F238E27FC236}">
                  <a16:creationId xmlns:a16="http://schemas.microsoft.com/office/drawing/2014/main" id="{92CE96BF-FAC3-EEE3-F4F7-7EA0E9C9F37C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2574" y="6160115"/>
              <a:ext cx="94665" cy="68107"/>
            </a:xfrm>
            <a:prstGeom prst="rect">
              <a:avLst/>
            </a:prstGeom>
          </p:spPr>
        </p:pic>
        <p:sp>
          <p:nvSpPr>
            <p:cNvPr id="26" name="object 28">
              <a:extLst>
                <a:ext uri="{FF2B5EF4-FFF2-40B4-BE49-F238E27FC236}">
                  <a16:creationId xmlns:a16="http://schemas.microsoft.com/office/drawing/2014/main" id="{359805C1-8208-B6E0-F496-7E4848EB2C51}"/>
                </a:ext>
              </a:extLst>
            </p:cNvPr>
            <p:cNvSpPr/>
            <p:nvPr/>
          </p:nvSpPr>
          <p:spPr>
            <a:xfrm>
              <a:off x="4238318" y="6104627"/>
              <a:ext cx="104955" cy="31959"/>
            </a:xfrm>
            <a:custGeom>
              <a:avLst/>
              <a:gdLst/>
              <a:ahLst/>
              <a:cxnLst/>
              <a:rect l="l" t="t" r="r" b="b"/>
              <a:pathLst>
                <a:path w="183515" h="55879">
                  <a:moveTo>
                    <a:pt x="155230" y="0"/>
                  </a:moveTo>
                  <a:lnTo>
                    <a:pt x="27779" y="0"/>
                  </a:lnTo>
                  <a:lnTo>
                    <a:pt x="16967" y="2183"/>
                  </a:lnTo>
                  <a:lnTo>
                    <a:pt x="8137" y="8138"/>
                  </a:lnTo>
                  <a:lnTo>
                    <a:pt x="2183" y="16971"/>
                  </a:lnTo>
                  <a:lnTo>
                    <a:pt x="0" y="27789"/>
                  </a:lnTo>
                  <a:lnTo>
                    <a:pt x="2183" y="38601"/>
                  </a:lnTo>
                  <a:lnTo>
                    <a:pt x="8137" y="47431"/>
                  </a:lnTo>
                  <a:lnTo>
                    <a:pt x="16967" y="53385"/>
                  </a:lnTo>
                  <a:lnTo>
                    <a:pt x="27779" y="55568"/>
                  </a:lnTo>
                  <a:lnTo>
                    <a:pt x="155230" y="55568"/>
                  </a:lnTo>
                  <a:lnTo>
                    <a:pt x="166042" y="53385"/>
                  </a:lnTo>
                  <a:lnTo>
                    <a:pt x="174872" y="47431"/>
                  </a:lnTo>
                  <a:lnTo>
                    <a:pt x="180826" y="38601"/>
                  </a:lnTo>
                  <a:lnTo>
                    <a:pt x="183010" y="27789"/>
                  </a:lnTo>
                  <a:lnTo>
                    <a:pt x="180826" y="16971"/>
                  </a:lnTo>
                  <a:lnTo>
                    <a:pt x="174872" y="8138"/>
                  </a:lnTo>
                  <a:lnTo>
                    <a:pt x="166042" y="2183"/>
                  </a:lnTo>
                  <a:lnTo>
                    <a:pt x="155230" y="0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27" name="object 29">
              <a:extLst>
                <a:ext uri="{FF2B5EF4-FFF2-40B4-BE49-F238E27FC236}">
                  <a16:creationId xmlns:a16="http://schemas.microsoft.com/office/drawing/2014/main" id="{7B51A618-4A4F-75F8-D848-167F2DA4B331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4472" y="5944317"/>
              <a:ext cx="134684" cy="136210"/>
            </a:xfrm>
            <a:prstGeom prst="rect">
              <a:avLst/>
            </a:prstGeom>
          </p:spPr>
        </p:pic>
      </p:grpSp>
      <p:sp>
        <p:nvSpPr>
          <p:cNvPr id="34" name="object 19">
            <a:extLst>
              <a:ext uri="{FF2B5EF4-FFF2-40B4-BE49-F238E27FC236}">
                <a16:creationId xmlns:a16="http://schemas.microsoft.com/office/drawing/2014/main" id="{B263B9D7-192E-2013-D88D-4816D0B3BAEA}"/>
              </a:ext>
            </a:extLst>
          </p:cNvPr>
          <p:cNvSpPr txBox="1"/>
          <p:nvPr/>
        </p:nvSpPr>
        <p:spPr>
          <a:xfrm>
            <a:off x="901981" y="2288764"/>
            <a:ext cx="3467506" cy="96406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r>
              <a:rPr lang="es-CL" sz="1400" dirty="0">
                <a:latin typeface="BNPPSans-Light" panose="02000503020000020004" pitchFamily="50" charset="0"/>
                <a:cs typeface="BNPPSans-Light"/>
              </a:rPr>
              <a:t>Antes de cargar,</a:t>
            </a:r>
            <a:r>
              <a:rPr lang="es-CL" sz="1400" dirty="0">
                <a:solidFill>
                  <a:srgbClr val="00469B"/>
                </a:solidFill>
                <a:latin typeface="BNPPSans"/>
                <a:cs typeface="BNPPSans-Light"/>
              </a:rPr>
              <a:t> conectar el cable en el compartimiento de carga de su vehículo eléctrico, luego conecte el otro extremo a la estación de carga </a:t>
            </a:r>
            <a:r>
              <a:rPr sz="1400" dirty="0">
                <a:latin typeface="BNPPSans-Light"/>
                <a:cs typeface="BNPPSans-Light"/>
              </a:rPr>
              <a:t>(</a:t>
            </a:r>
            <a:r>
              <a:rPr sz="1400" dirty="0" err="1">
                <a:latin typeface="BNPPSans-Light"/>
                <a:cs typeface="BNPPSans-Light"/>
              </a:rPr>
              <a:t>Orden</a:t>
            </a:r>
            <a:r>
              <a:rPr sz="1400" spc="-6" dirty="0">
                <a:latin typeface="BNPPSans-Light"/>
                <a:cs typeface="BNPPSans-Light"/>
              </a:rPr>
              <a:t> </a:t>
            </a:r>
            <a:r>
              <a:rPr sz="1400" dirty="0">
                <a:latin typeface="BNPPSans-Light"/>
                <a:cs typeface="BNPPSans-Light"/>
              </a:rPr>
              <a:t>puede</a:t>
            </a:r>
            <a:r>
              <a:rPr sz="1400" spc="-3" dirty="0">
                <a:latin typeface="BNPPSans-Light"/>
                <a:cs typeface="BNPPSans-Light"/>
              </a:rPr>
              <a:t> </a:t>
            </a:r>
            <a:r>
              <a:rPr sz="1400" spc="-6" dirty="0">
                <a:latin typeface="BNPPSans-Light"/>
                <a:cs typeface="BNPPSans-Light"/>
              </a:rPr>
              <a:t>variar).</a:t>
            </a:r>
            <a:endParaRPr sz="1400" dirty="0">
              <a:latin typeface="BNPPSans-Light"/>
              <a:cs typeface="BNPPSans-Light"/>
            </a:endParaRPr>
          </a:p>
        </p:txBody>
      </p:sp>
      <p:sp>
        <p:nvSpPr>
          <p:cNvPr id="35" name="object 20">
            <a:extLst>
              <a:ext uri="{FF2B5EF4-FFF2-40B4-BE49-F238E27FC236}">
                <a16:creationId xmlns:a16="http://schemas.microsoft.com/office/drawing/2014/main" id="{5DC79C2D-ACB4-CB60-AD54-347ABE4A15E6}"/>
              </a:ext>
            </a:extLst>
          </p:cNvPr>
          <p:cNvSpPr txBox="1"/>
          <p:nvPr/>
        </p:nvSpPr>
        <p:spPr>
          <a:xfrm>
            <a:off x="901981" y="3502894"/>
            <a:ext cx="3466736" cy="48572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10600"/>
              </a:lnSpc>
              <a:spcBef>
                <a:spcPts val="58"/>
              </a:spcBef>
            </a:pPr>
            <a:r>
              <a:rPr sz="1400" spc="-18" dirty="0" err="1">
                <a:solidFill>
                  <a:srgbClr val="00469B"/>
                </a:solidFill>
                <a:latin typeface="BNPPSans"/>
                <a:cs typeface="BNPPSans"/>
              </a:rPr>
              <a:t>Seleccionar</a:t>
            </a:r>
            <a:r>
              <a:rPr sz="1400" spc="-85" dirty="0">
                <a:solidFill>
                  <a:srgbClr val="00469B"/>
                </a:solidFill>
                <a:latin typeface="BNPPSans"/>
                <a:cs typeface="BNPPSans"/>
              </a:rPr>
              <a:t> </a:t>
            </a:r>
            <a:r>
              <a:rPr lang="es-CL" sz="1400" spc="-21" dirty="0">
                <a:solidFill>
                  <a:srgbClr val="00469B"/>
                </a:solidFill>
                <a:latin typeface="BNPPSans"/>
                <a:cs typeface="BNPPSans"/>
              </a:rPr>
              <a:t>el modo de carga deseado</a:t>
            </a:r>
            <a:r>
              <a:rPr sz="1400" spc="-69" dirty="0">
                <a:solidFill>
                  <a:srgbClr val="00469B"/>
                </a:solidFill>
                <a:latin typeface="BNPPSans"/>
                <a:cs typeface="BNPPSans"/>
              </a:rPr>
              <a:t> </a:t>
            </a:r>
            <a:r>
              <a:rPr sz="1400" spc="-12" dirty="0">
                <a:latin typeface="BNPPSans-Light"/>
                <a:cs typeface="BNPPSans-Light"/>
              </a:rPr>
              <a:t>(rápido</a:t>
            </a:r>
            <a:r>
              <a:rPr sz="1400" spc="-85" dirty="0">
                <a:latin typeface="BNPPSans-Light"/>
                <a:cs typeface="BNPPSans-Light"/>
              </a:rPr>
              <a:t> </a:t>
            </a:r>
            <a:r>
              <a:rPr sz="1400" spc="-15" dirty="0">
                <a:latin typeface="BNPPSans-Light"/>
                <a:cs typeface="BNPPSans-Light"/>
              </a:rPr>
              <a:t>o</a:t>
            </a:r>
            <a:r>
              <a:rPr sz="1400" spc="-82" dirty="0">
                <a:latin typeface="BNPPSans-Light"/>
                <a:cs typeface="BNPPSans-Light"/>
              </a:rPr>
              <a:t> </a:t>
            </a:r>
            <a:r>
              <a:rPr sz="1400" spc="-6" dirty="0">
                <a:latin typeface="BNPPSans-Light"/>
                <a:cs typeface="BNPPSans-Light"/>
              </a:rPr>
              <a:t>moderado) </a:t>
            </a:r>
            <a:r>
              <a:rPr sz="1400" dirty="0" err="1">
                <a:latin typeface="BNPPSans-Light"/>
                <a:cs typeface="BNPPSans-Light"/>
              </a:rPr>
              <a:t>si</a:t>
            </a:r>
            <a:r>
              <a:rPr sz="1400" spc="-9" dirty="0">
                <a:latin typeface="BNPPSans-Light"/>
                <a:cs typeface="BNPPSans-Light"/>
              </a:rPr>
              <a:t> </a:t>
            </a:r>
            <a:r>
              <a:rPr lang="es-CL" sz="1400" spc="-9" dirty="0">
                <a:latin typeface="BNPPSans-Light"/>
                <a:cs typeface="BNPPSans-Light"/>
              </a:rPr>
              <a:t>está </a:t>
            </a:r>
            <a:r>
              <a:rPr sz="1400" spc="-6" dirty="0" err="1">
                <a:latin typeface="BNPPSans-Light"/>
                <a:cs typeface="BNPPSans-Light"/>
              </a:rPr>
              <a:t>disponible</a:t>
            </a:r>
            <a:r>
              <a:rPr sz="1400" spc="-6" dirty="0">
                <a:latin typeface="BNPPSans-Light"/>
                <a:cs typeface="BNPPSans-Light"/>
              </a:rPr>
              <a:t>.</a:t>
            </a:r>
            <a:endParaRPr sz="1400" dirty="0">
              <a:latin typeface="BNPPSans-Light"/>
              <a:cs typeface="BNPPSans-Light"/>
            </a:endParaRPr>
          </a:p>
        </p:txBody>
      </p:sp>
      <p:sp>
        <p:nvSpPr>
          <p:cNvPr id="36" name="object 21">
            <a:extLst>
              <a:ext uri="{FF2B5EF4-FFF2-40B4-BE49-F238E27FC236}">
                <a16:creationId xmlns:a16="http://schemas.microsoft.com/office/drawing/2014/main" id="{28213BDA-2700-3545-7BEB-DDEC64652169}"/>
              </a:ext>
            </a:extLst>
          </p:cNvPr>
          <p:cNvSpPr txBox="1"/>
          <p:nvPr/>
        </p:nvSpPr>
        <p:spPr>
          <a:xfrm>
            <a:off x="897748" y="4278216"/>
            <a:ext cx="3335429" cy="43944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400" dirty="0" err="1">
                <a:solidFill>
                  <a:srgbClr val="00469B"/>
                </a:solidFill>
                <a:latin typeface="BNPPSans"/>
                <a:cs typeface="BNPPSans"/>
              </a:rPr>
              <a:t>Seguir</a:t>
            </a:r>
            <a:r>
              <a:rPr sz="1400" spc="-6" dirty="0">
                <a:solidFill>
                  <a:srgbClr val="00469B"/>
                </a:solidFill>
                <a:latin typeface="BNPPSans"/>
                <a:cs typeface="BNPPSans"/>
              </a:rPr>
              <a:t> </a:t>
            </a:r>
            <a:r>
              <a:rPr lang="es-CL" sz="1400" dirty="0">
                <a:solidFill>
                  <a:srgbClr val="00469B"/>
                </a:solidFill>
                <a:latin typeface="BNPPSans"/>
                <a:cs typeface="BNPPSans"/>
              </a:rPr>
              <a:t>las</a:t>
            </a:r>
            <a:r>
              <a:rPr sz="1400" spc="-3" dirty="0">
                <a:solidFill>
                  <a:srgbClr val="00469B"/>
                </a:solidFill>
                <a:latin typeface="BNPPSans"/>
                <a:cs typeface="BNPPSans"/>
              </a:rPr>
              <a:t> </a:t>
            </a:r>
            <a:r>
              <a:rPr sz="1400" dirty="0" err="1">
                <a:solidFill>
                  <a:srgbClr val="00469B"/>
                </a:solidFill>
                <a:latin typeface="BNPPSans"/>
                <a:cs typeface="BNPPSans"/>
              </a:rPr>
              <a:t>instrucciones</a:t>
            </a:r>
            <a:r>
              <a:rPr sz="1400" spc="-3" dirty="0">
                <a:solidFill>
                  <a:srgbClr val="00469B"/>
                </a:solidFill>
                <a:latin typeface="BNPPSans"/>
                <a:cs typeface="BNPPSans"/>
              </a:rPr>
              <a:t> </a:t>
            </a:r>
            <a:r>
              <a:rPr sz="1400" dirty="0" err="1">
                <a:solidFill>
                  <a:srgbClr val="00469B"/>
                </a:solidFill>
                <a:latin typeface="BNPPSans"/>
                <a:cs typeface="BNPPSans"/>
              </a:rPr>
              <a:t>desplegad</a:t>
            </a:r>
            <a:r>
              <a:rPr lang="es-CL" sz="1400" dirty="0">
                <a:solidFill>
                  <a:srgbClr val="00469B"/>
                </a:solidFill>
                <a:latin typeface="BNPPSans"/>
                <a:cs typeface="BNPPSans"/>
              </a:rPr>
              <a:t>as</a:t>
            </a:r>
            <a:r>
              <a:rPr sz="1400" spc="-3" dirty="0">
                <a:solidFill>
                  <a:srgbClr val="00469B"/>
                </a:solidFill>
                <a:latin typeface="BNPPSans"/>
                <a:cs typeface="BNPPSans"/>
              </a:rPr>
              <a:t> </a:t>
            </a:r>
            <a:r>
              <a:rPr sz="1400" dirty="0" err="1">
                <a:solidFill>
                  <a:srgbClr val="00469B"/>
                </a:solidFill>
                <a:latin typeface="BNPPSans"/>
                <a:cs typeface="BNPPSans"/>
              </a:rPr>
              <a:t>en</a:t>
            </a:r>
            <a:r>
              <a:rPr sz="1400" spc="-3" dirty="0">
                <a:solidFill>
                  <a:srgbClr val="00469B"/>
                </a:solidFill>
                <a:latin typeface="BNPPSans"/>
                <a:cs typeface="BNPPSans"/>
              </a:rPr>
              <a:t> </a:t>
            </a:r>
            <a:r>
              <a:rPr sz="1400" dirty="0">
                <a:solidFill>
                  <a:srgbClr val="00469B"/>
                </a:solidFill>
                <a:latin typeface="BNPPSans"/>
                <a:cs typeface="BNPPSans"/>
              </a:rPr>
              <a:t>l</a:t>
            </a:r>
            <a:r>
              <a:rPr lang="es-CL" sz="1400" dirty="0">
                <a:solidFill>
                  <a:srgbClr val="00469B"/>
                </a:solidFill>
                <a:latin typeface="BNPPSans"/>
                <a:cs typeface="BNPPSans"/>
              </a:rPr>
              <a:t>a</a:t>
            </a:r>
            <a:r>
              <a:rPr sz="1400" spc="-3" dirty="0">
                <a:solidFill>
                  <a:srgbClr val="00469B"/>
                </a:solidFill>
                <a:latin typeface="BNPPSans"/>
                <a:cs typeface="BNPPSans"/>
              </a:rPr>
              <a:t> </a:t>
            </a:r>
            <a:r>
              <a:rPr sz="1400" spc="-6" dirty="0">
                <a:solidFill>
                  <a:srgbClr val="00469B"/>
                </a:solidFill>
                <a:latin typeface="BNPPSans"/>
                <a:cs typeface="BNPPSans"/>
              </a:rPr>
              <a:t>pantalla.</a:t>
            </a:r>
            <a:endParaRPr sz="1400" dirty="0">
              <a:latin typeface="BNPPSans"/>
              <a:cs typeface="BNPPSans"/>
            </a:endParaRPr>
          </a:p>
        </p:txBody>
      </p:sp>
      <p:sp>
        <p:nvSpPr>
          <p:cNvPr id="37" name="object 22">
            <a:extLst>
              <a:ext uri="{FF2B5EF4-FFF2-40B4-BE49-F238E27FC236}">
                <a16:creationId xmlns:a16="http://schemas.microsoft.com/office/drawing/2014/main" id="{15531039-F4B0-3042-297F-AF7369341854}"/>
              </a:ext>
            </a:extLst>
          </p:cNvPr>
          <p:cNvSpPr txBox="1"/>
          <p:nvPr/>
        </p:nvSpPr>
        <p:spPr>
          <a:xfrm>
            <a:off x="897748" y="4957920"/>
            <a:ext cx="3156374" cy="43944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CL" sz="1400" dirty="0">
                <a:latin typeface="BNPPSans-Light"/>
                <a:cs typeface="BNPPSans-Light"/>
              </a:rPr>
              <a:t>La luz indicadora cambiará cuando comience la carga</a:t>
            </a:r>
            <a:r>
              <a:rPr sz="1400" spc="-6" dirty="0">
                <a:latin typeface="BNPPSans-Light"/>
                <a:cs typeface="BNPPSans-Light"/>
              </a:rPr>
              <a:t>.</a:t>
            </a:r>
            <a:endParaRPr sz="1400" dirty="0">
              <a:latin typeface="BNPPSans-Light"/>
              <a:cs typeface="BNPPSans-Light"/>
            </a:endParaRPr>
          </a:p>
        </p:txBody>
      </p:sp>
      <p:sp>
        <p:nvSpPr>
          <p:cNvPr id="38" name="object 23">
            <a:extLst>
              <a:ext uri="{FF2B5EF4-FFF2-40B4-BE49-F238E27FC236}">
                <a16:creationId xmlns:a16="http://schemas.microsoft.com/office/drawing/2014/main" id="{D098E595-529D-19ED-E0F4-41FD558C7277}"/>
              </a:ext>
            </a:extLst>
          </p:cNvPr>
          <p:cNvSpPr txBox="1"/>
          <p:nvPr/>
        </p:nvSpPr>
        <p:spPr>
          <a:xfrm>
            <a:off x="4790923" y="2288131"/>
            <a:ext cx="3479829" cy="96406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r>
              <a:rPr sz="1400" dirty="0" err="1">
                <a:solidFill>
                  <a:srgbClr val="00469B"/>
                </a:solidFill>
                <a:latin typeface="BNPPSans"/>
                <a:cs typeface="BNPPSans"/>
              </a:rPr>
              <a:t>Dete</a:t>
            </a:r>
            <a:r>
              <a:rPr lang="es-CL" sz="1400" dirty="0" err="1">
                <a:solidFill>
                  <a:srgbClr val="00469B"/>
                </a:solidFill>
                <a:latin typeface="BNPPSans"/>
                <a:cs typeface="BNPPSans"/>
              </a:rPr>
              <a:t>ner</a:t>
            </a:r>
            <a:r>
              <a:rPr lang="es-CL" sz="1400" dirty="0">
                <a:solidFill>
                  <a:srgbClr val="00469B"/>
                </a:solidFill>
                <a:latin typeface="BNPPSans"/>
                <a:cs typeface="BNPPSans"/>
              </a:rPr>
              <a:t> la carga siguiendo las instrucciones. Presionar el botón “desbloquear” de su vehículo si es necesario </a:t>
            </a:r>
            <a:r>
              <a:rPr sz="1400" dirty="0">
                <a:latin typeface="BNPPSans-Light"/>
                <a:cs typeface="BNPPSans-Light"/>
              </a:rPr>
              <a:t>(</a:t>
            </a:r>
            <a:r>
              <a:rPr lang="es-CL" sz="1400" dirty="0">
                <a:latin typeface="BNPPSans-Light"/>
                <a:cs typeface="BNPPSans-Light"/>
              </a:rPr>
              <a:t>junto al conector de carga en el tablero) para liberar el cable.</a:t>
            </a:r>
            <a:endParaRPr sz="1400" dirty="0">
              <a:latin typeface="BNPPSans-Light"/>
              <a:cs typeface="BNPPSans-Light"/>
            </a:endParaRPr>
          </a:p>
        </p:txBody>
      </p:sp>
      <p:sp>
        <p:nvSpPr>
          <p:cNvPr id="39" name="object 25">
            <a:extLst>
              <a:ext uri="{FF2B5EF4-FFF2-40B4-BE49-F238E27FC236}">
                <a16:creationId xmlns:a16="http://schemas.microsoft.com/office/drawing/2014/main" id="{3F3903E1-7D21-93BA-DC95-A36E2A319529}"/>
              </a:ext>
            </a:extLst>
          </p:cNvPr>
          <p:cNvSpPr txBox="1"/>
          <p:nvPr/>
        </p:nvSpPr>
        <p:spPr>
          <a:xfrm>
            <a:off x="4786596" y="3502894"/>
            <a:ext cx="3472127" cy="48572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-385">
              <a:lnSpc>
                <a:spcPct val="110600"/>
              </a:lnSpc>
              <a:spcBef>
                <a:spcPts val="58"/>
              </a:spcBef>
            </a:pPr>
            <a:r>
              <a:rPr sz="1400" dirty="0">
                <a:latin typeface="BNPPSans-Light"/>
                <a:cs typeface="BNPPSans-Light"/>
              </a:rPr>
              <a:t>Para</a:t>
            </a:r>
            <a:r>
              <a:rPr sz="1400" spc="76" dirty="0">
                <a:latin typeface="BNPPSans-Light"/>
                <a:cs typeface="BNPPSans-Light"/>
              </a:rPr>
              <a:t> </a:t>
            </a:r>
            <a:r>
              <a:rPr sz="1400" dirty="0" err="1">
                <a:latin typeface="BNPPSans-Light"/>
                <a:cs typeface="BNPPSans-Light"/>
              </a:rPr>
              <a:t>cualquier</a:t>
            </a:r>
            <a:r>
              <a:rPr lang="es-CL" sz="1400" dirty="0">
                <a:latin typeface="BNPPSans-Light"/>
                <a:cs typeface="BNPPSans-Light"/>
              </a:rPr>
              <a:t> problema con la estación, contactar al operador listado en la estación.</a:t>
            </a:r>
            <a:endParaRPr sz="1400" dirty="0">
              <a:latin typeface="BNPPSans-Light"/>
              <a:cs typeface="BNPPSans-Light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2EE37EB0-3F7F-66D0-077F-50A45B822B3D}"/>
              </a:ext>
            </a:extLst>
          </p:cNvPr>
          <p:cNvSpPr txBox="1">
            <a:spLocks/>
          </p:cNvSpPr>
          <p:nvPr/>
        </p:nvSpPr>
        <p:spPr>
          <a:xfrm>
            <a:off x="387387" y="412645"/>
            <a:ext cx="4074908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err="1"/>
              <a:t>cARGANDO</a:t>
            </a:r>
            <a:r>
              <a:rPr lang="en-GB" sz="2000" dirty="0"/>
              <a:t> LA BATERÍA </a:t>
            </a:r>
            <a:r>
              <a:rPr lang="en-GB" sz="2000" b="0" dirty="0"/>
              <a:t>DE SU VEHÍCULO</a:t>
            </a:r>
            <a:endParaRPr lang="pt-PT" sz="2000" b="0" dirty="0"/>
          </a:p>
        </p:txBody>
      </p:sp>
      <p:pic>
        <p:nvPicPr>
          <p:cNvPr id="42" name="Image 31" descr="Une image contenant Graphique, symbole, Police, cercle&#10;&#10;Description générée automatiquement">
            <a:extLst>
              <a:ext uri="{FF2B5EF4-FFF2-40B4-BE49-F238E27FC236}">
                <a16:creationId xmlns:a16="http://schemas.microsoft.com/office/drawing/2014/main" id="{8EFFBD0C-6825-258E-6B2B-968C947EBD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87" y="1249011"/>
            <a:ext cx="367032" cy="39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5853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F9EC1-908F-F6D9-C858-855E4DAB5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re 1">
            <a:extLst>
              <a:ext uri="{FF2B5EF4-FFF2-40B4-BE49-F238E27FC236}">
                <a16:creationId xmlns:a16="http://schemas.microsoft.com/office/drawing/2014/main" id="{4AF42F60-CE4F-647D-5865-DF1227B6ED40}"/>
              </a:ext>
            </a:extLst>
          </p:cNvPr>
          <p:cNvSpPr txBox="1">
            <a:spLocks/>
          </p:cNvSpPr>
          <p:nvPr/>
        </p:nvSpPr>
        <p:spPr>
          <a:xfrm>
            <a:off x="387387" y="412645"/>
            <a:ext cx="4074908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err="1"/>
              <a:t>Conduciendo</a:t>
            </a:r>
            <a:r>
              <a:rPr lang="en-GB" sz="2000" dirty="0"/>
              <a:t> </a:t>
            </a:r>
            <a:r>
              <a:rPr lang="en-GB" sz="2000" dirty="0" err="1"/>
              <a:t>su</a:t>
            </a:r>
            <a:r>
              <a:rPr lang="en-GB" sz="2000" dirty="0"/>
              <a:t> </a:t>
            </a:r>
            <a:r>
              <a:rPr lang="en-GB" sz="2000" b="0" dirty="0" err="1"/>
              <a:t>vehículo</a:t>
            </a:r>
            <a:r>
              <a:rPr lang="en-GB" sz="2000" b="0" dirty="0"/>
              <a:t> </a:t>
            </a:r>
            <a:r>
              <a:rPr lang="en-GB" sz="2000" b="0" dirty="0" err="1"/>
              <a:t>eléctrico</a:t>
            </a:r>
            <a:endParaRPr lang="pt-PT" sz="2000" b="0" dirty="0"/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62212C79-FBD4-0BC5-45A0-AB1BBA3ADEF7}"/>
              </a:ext>
            </a:extLst>
          </p:cNvPr>
          <p:cNvSpPr txBox="1"/>
          <p:nvPr/>
        </p:nvSpPr>
        <p:spPr>
          <a:xfrm>
            <a:off x="1044467" y="1315431"/>
            <a:ext cx="7208880" cy="76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kern="0"/>
            </a:defPPr>
          </a:lstStyle>
          <a:p>
            <a:pPr marL="7701">
              <a:spcBef>
                <a:spcPts val="67"/>
              </a:spcBef>
            </a:pPr>
            <a:r>
              <a:rPr lang="es-CL" sz="1600" b="1" spc="130" dirty="0">
                <a:solidFill>
                  <a:srgbClr val="006B8B"/>
                </a:solidFill>
                <a:latin typeface="BNPPSansCondensed-Bold"/>
              </a:rPr>
              <a:t>09 - CONDUCIR UN VEHÍCULO ELÉCTRICO NO PRESENTA DIFICULTADES VERSUS CONDUCIR UNO A COMBUSTIÓN. AQUÍ ALGUNAS DISTINCIONES A CONSIDERAR:</a:t>
            </a:r>
          </a:p>
          <a:p>
            <a:pPr marL="7701">
              <a:spcBef>
                <a:spcPts val="67"/>
              </a:spcBef>
            </a:pPr>
            <a:endParaRPr lang="es-CL" sz="1600" b="1" spc="130" dirty="0">
              <a:solidFill>
                <a:srgbClr val="006B8B"/>
              </a:solidFill>
              <a:latin typeface="BNPPSansCondensed-Bold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450E0AA8-4526-EE2A-2908-A9FCB660D7C4}"/>
              </a:ext>
            </a:extLst>
          </p:cNvPr>
          <p:cNvSpPr/>
          <p:nvPr/>
        </p:nvSpPr>
        <p:spPr>
          <a:xfrm>
            <a:off x="8900487" y="0"/>
            <a:ext cx="3364351" cy="6858000"/>
          </a:xfrm>
          <a:custGeom>
            <a:avLst/>
            <a:gdLst/>
            <a:ahLst/>
            <a:cxnLst/>
            <a:rect l="l" t="t" r="r" b="b"/>
            <a:pathLst>
              <a:path w="6352540" h="10251440">
                <a:moveTo>
                  <a:pt x="6352340" y="0"/>
                </a:moveTo>
                <a:lnTo>
                  <a:pt x="0" y="0"/>
                </a:lnTo>
                <a:lnTo>
                  <a:pt x="0" y="10250996"/>
                </a:lnTo>
                <a:lnTo>
                  <a:pt x="6352340" y="10250996"/>
                </a:lnTo>
                <a:lnTo>
                  <a:pt x="6352340" y="0"/>
                </a:lnTo>
                <a:close/>
              </a:path>
            </a:pathLst>
          </a:custGeom>
          <a:solidFill>
            <a:srgbClr val="72BB6F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D5F8D530-12D8-FBC4-F46A-C5A41F0C42C5}"/>
              </a:ext>
            </a:extLst>
          </p:cNvPr>
          <p:cNvSpPr txBox="1">
            <a:spLocks/>
          </p:cNvSpPr>
          <p:nvPr/>
        </p:nvSpPr>
        <p:spPr>
          <a:xfrm>
            <a:off x="9064737" y="256446"/>
            <a:ext cx="3035849" cy="2117969"/>
          </a:xfrm>
          <a:prstGeom prst="rect">
            <a:avLst/>
          </a:prstGeom>
        </p:spPr>
        <p:txBody>
          <a:bodyPr vert="horz" wrap="square" lIns="0" tIns="7701" rIns="0" bIns="0" rtlCol="0" anchor="ctr" anchorCtr="0">
            <a:spAutoFit/>
          </a:bodyPr>
          <a:lstStyle>
            <a:lvl1pPr algn="ctr" defTabSz="914400" rtl="0" eaLnBrk="1" latinLnBrk="0" hangingPunct="1">
              <a:lnSpc>
                <a:spcPts val="65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9872" algn="r">
              <a:lnSpc>
                <a:spcPts val="4068"/>
              </a:lnSpc>
              <a:spcBef>
                <a:spcPts val="61"/>
              </a:spcBef>
            </a:pPr>
            <a:r>
              <a:rPr lang="es-CL" sz="2800" spc="61" dirty="0">
                <a:solidFill>
                  <a:srgbClr val="15547A"/>
                </a:solidFill>
              </a:rPr>
              <a:t>CONDUCIENDO UN VEHÍCULO ELÉCTRICO </a:t>
            </a:r>
            <a:r>
              <a:rPr lang="es-CL" sz="3600" b="1" spc="61" dirty="0">
                <a:solidFill>
                  <a:srgbClr val="FFFFFF"/>
                </a:solidFill>
              </a:rPr>
              <a:t>VERSUS UNO A COMBUSTIÓN</a:t>
            </a:r>
            <a:endParaRPr lang="es-CL" sz="3600" spc="58" dirty="0">
              <a:solidFill>
                <a:srgbClr val="FFFFFF"/>
              </a:solidFill>
              <a:latin typeface="BNPPSansCondensed-Bold"/>
              <a:cs typeface="BNPPSansCondensed-Bold"/>
            </a:endParaRPr>
          </a:p>
        </p:txBody>
      </p:sp>
      <p:pic>
        <p:nvPicPr>
          <p:cNvPr id="6" name="object 16">
            <a:extLst>
              <a:ext uri="{FF2B5EF4-FFF2-40B4-BE49-F238E27FC236}">
                <a16:creationId xmlns:a16="http://schemas.microsoft.com/office/drawing/2014/main" id="{D1B67EB9-2567-BDE6-80C8-4A6541A58E2D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314" y="3933714"/>
            <a:ext cx="3043969" cy="1463647"/>
          </a:xfrm>
          <a:prstGeom prst="rect">
            <a:avLst/>
          </a:prstGeom>
        </p:spPr>
      </p:pic>
      <p:sp>
        <p:nvSpPr>
          <p:cNvPr id="18" name="object 17">
            <a:extLst>
              <a:ext uri="{FF2B5EF4-FFF2-40B4-BE49-F238E27FC236}">
                <a16:creationId xmlns:a16="http://schemas.microsoft.com/office/drawing/2014/main" id="{4CAAE285-8CE4-53FD-BBAE-14E6E7C009DA}"/>
              </a:ext>
            </a:extLst>
          </p:cNvPr>
          <p:cNvSpPr txBox="1"/>
          <p:nvPr/>
        </p:nvSpPr>
        <p:spPr>
          <a:xfrm>
            <a:off x="895894" y="2319208"/>
            <a:ext cx="3475978" cy="290305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r>
              <a:rPr lang="es-CL" sz="1400" spc="-15" dirty="0">
                <a:solidFill>
                  <a:srgbClr val="00804E"/>
                </a:solidFill>
                <a:latin typeface="BNPPSans"/>
                <a:cs typeface="BNPPSans"/>
              </a:rPr>
              <a:t>Los v</a:t>
            </a:r>
            <a:r>
              <a:rPr sz="1400" spc="-15" dirty="0" err="1">
                <a:solidFill>
                  <a:srgbClr val="00804E"/>
                </a:solidFill>
                <a:latin typeface="BNPPSans"/>
                <a:cs typeface="BNPPSans"/>
              </a:rPr>
              <a:t>ehículos</a:t>
            </a:r>
            <a:r>
              <a:rPr sz="1400" spc="-15" dirty="0">
                <a:solidFill>
                  <a:srgbClr val="00804E"/>
                </a:solidFill>
                <a:latin typeface="BNPPSans"/>
                <a:cs typeface="BNPPSans"/>
              </a:rPr>
              <a:t> </a:t>
            </a:r>
            <a:r>
              <a:rPr sz="1400" spc="-15" dirty="0" err="1">
                <a:solidFill>
                  <a:srgbClr val="00804E"/>
                </a:solidFill>
                <a:latin typeface="BNPPSans"/>
                <a:cs typeface="BNPPSans"/>
              </a:rPr>
              <a:t>eléctri</a:t>
            </a:r>
            <a:r>
              <a:rPr lang="es-CL" sz="1400" spc="-15" dirty="0">
                <a:solidFill>
                  <a:srgbClr val="00804E"/>
                </a:solidFill>
                <a:latin typeface="BNPPSans"/>
                <a:cs typeface="BNPPSans"/>
              </a:rPr>
              <a:t>cos no tienen caja de cambio</a:t>
            </a:r>
            <a:r>
              <a:rPr lang="es-CL" sz="1400" spc="-130" dirty="0">
                <a:solidFill>
                  <a:srgbClr val="00804E"/>
                </a:solidFill>
                <a:latin typeface="BNPPSans"/>
                <a:cs typeface="BNPPSans"/>
              </a:rPr>
              <a:t>. </a:t>
            </a:r>
            <a:r>
              <a:rPr lang="es-CL" sz="1400" dirty="0">
                <a:latin typeface="BNPPSans-Light"/>
                <a:cs typeface="BNPPSans-Light"/>
              </a:rPr>
              <a:t>Podrá disfrutar de la aceleración, sin preocuparse de los engranajes y poner su foco en la ruta.</a:t>
            </a:r>
          </a:p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endParaRPr lang="es-CL" sz="1400" dirty="0">
              <a:latin typeface="BNPPSans-Light"/>
              <a:cs typeface="BNPPSans-Light"/>
            </a:endParaRPr>
          </a:p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r>
              <a:rPr lang="es-CL" sz="1400" dirty="0">
                <a:solidFill>
                  <a:srgbClr val="00804E"/>
                </a:solidFill>
                <a:latin typeface="BNPPSans"/>
                <a:cs typeface="BNPPSans"/>
              </a:rPr>
              <a:t>Los vehículos eléctricos funcionan silenciosamente comparado a vehículos de combustión, sin embargo, emiten un sonido específico en “baja velocidad” para resguardo de los peatones</a:t>
            </a:r>
            <a:r>
              <a:rPr lang="es-CL" sz="1400" spc="-21" dirty="0">
                <a:solidFill>
                  <a:srgbClr val="00804E"/>
                </a:solidFill>
                <a:latin typeface="BNPPSans"/>
                <a:cs typeface="BNPPSans"/>
              </a:rPr>
              <a:t>.</a:t>
            </a:r>
            <a:r>
              <a:rPr lang="es-CL" sz="1400" spc="-55" dirty="0">
                <a:solidFill>
                  <a:srgbClr val="00804E"/>
                </a:solidFill>
                <a:latin typeface="BNPPSans"/>
                <a:cs typeface="BNPPSans"/>
              </a:rPr>
              <a:t> </a:t>
            </a:r>
            <a:r>
              <a:rPr lang="es-CL" sz="1400" spc="-6" dirty="0">
                <a:latin typeface="BNPPSans-Light"/>
                <a:cs typeface="BNPPSans-Light"/>
              </a:rPr>
              <a:t>Recuerde permanecer atento al entorno, especialmente con peatones y ciclistas.</a:t>
            </a:r>
            <a:endParaRPr lang="es-CL" sz="1400" dirty="0">
              <a:latin typeface="BNPPSans-Light"/>
              <a:cs typeface="BNPPSans-Light"/>
            </a:endParaRPr>
          </a:p>
        </p:txBody>
      </p:sp>
      <p:sp>
        <p:nvSpPr>
          <p:cNvPr id="28" name="object 19">
            <a:extLst>
              <a:ext uri="{FF2B5EF4-FFF2-40B4-BE49-F238E27FC236}">
                <a16:creationId xmlns:a16="http://schemas.microsoft.com/office/drawing/2014/main" id="{78B0E2F6-6EF5-44D3-DEDA-4603DD54FA7D}"/>
              </a:ext>
            </a:extLst>
          </p:cNvPr>
          <p:cNvSpPr txBox="1"/>
          <p:nvPr/>
        </p:nvSpPr>
        <p:spPr>
          <a:xfrm>
            <a:off x="4803697" y="2319207"/>
            <a:ext cx="3477903" cy="338138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r>
              <a:rPr lang="es-CL" sz="1400" dirty="0">
                <a:solidFill>
                  <a:srgbClr val="00804E"/>
                </a:solidFill>
                <a:latin typeface="BNPPSans"/>
                <a:cs typeface="BNPPSans"/>
              </a:rPr>
              <a:t>Los v</a:t>
            </a:r>
            <a:r>
              <a:rPr sz="1400" dirty="0" err="1">
                <a:solidFill>
                  <a:srgbClr val="00804E"/>
                </a:solidFill>
                <a:latin typeface="BNPPSans"/>
                <a:cs typeface="BNPPSans"/>
              </a:rPr>
              <a:t>ehículos</a:t>
            </a:r>
            <a:r>
              <a:rPr sz="1400" dirty="0">
                <a:solidFill>
                  <a:srgbClr val="00804E"/>
                </a:solidFill>
                <a:latin typeface="BNPPSans"/>
                <a:cs typeface="BNPPSans"/>
              </a:rPr>
              <a:t> </a:t>
            </a:r>
            <a:r>
              <a:rPr sz="1400" dirty="0" err="1">
                <a:solidFill>
                  <a:srgbClr val="00804E"/>
                </a:solidFill>
                <a:latin typeface="BNPPSans"/>
                <a:cs typeface="BNPPSans"/>
              </a:rPr>
              <a:t>eléctricos</a:t>
            </a:r>
            <a:r>
              <a:rPr sz="1400" spc="176" dirty="0">
                <a:solidFill>
                  <a:srgbClr val="00804E"/>
                </a:solidFill>
                <a:latin typeface="BNPPSans"/>
                <a:cs typeface="BNPPSans"/>
              </a:rPr>
              <a:t> </a:t>
            </a:r>
            <a:r>
              <a:rPr lang="es-CL" sz="1400" dirty="0">
                <a:solidFill>
                  <a:srgbClr val="00804E"/>
                </a:solidFill>
                <a:latin typeface="BNPPSans"/>
                <a:cs typeface="BNPPSans"/>
              </a:rPr>
              <a:t>ofrecen</a:t>
            </a:r>
            <a:r>
              <a:rPr sz="1400" spc="173" dirty="0">
                <a:solidFill>
                  <a:srgbClr val="00804E"/>
                </a:solidFill>
                <a:latin typeface="BNPPSans"/>
                <a:cs typeface="BNPPSans"/>
              </a:rPr>
              <a:t> </a:t>
            </a:r>
            <a:r>
              <a:rPr sz="1400" dirty="0">
                <a:solidFill>
                  <a:srgbClr val="00804E"/>
                </a:solidFill>
                <a:latin typeface="BNPPSans"/>
                <a:cs typeface="BNPPSans"/>
              </a:rPr>
              <a:t>mayor</a:t>
            </a:r>
            <a:r>
              <a:rPr sz="1400" spc="176" dirty="0">
                <a:solidFill>
                  <a:srgbClr val="00804E"/>
                </a:solidFill>
                <a:latin typeface="BNPPSans"/>
                <a:cs typeface="BNPPSans"/>
              </a:rPr>
              <a:t> </a:t>
            </a:r>
            <a:r>
              <a:rPr sz="1400" dirty="0">
                <a:solidFill>
                  <a:srgbClr val="00804E"/>
                </a:solidFill>
                <a:latin typeface="BNPPSans"/>
                <a:cs typeface="BNPPSans"/>
              </a:rPr>
              <a:t>aceleración,</a:t>
            </a:r>
            <a:r>
              <a:rPr sz="1400" spc="173" dirty="0">
                <a:solidFill>
                  <a:srgbClr val="00804E"/>
                </a:solidFill>
                <a:latin typeface="BNPPSans"/>
                <a:cs typeface="BNPPSans"/>
              </a:rPr>
              <a:t> </a:t>
            </a:r>
            <a:r>
              <a:rPr sz="1400" dirty="0" err="1">
                <a:solidFill>
                  <a:srgbClr val="00804E"/>
                </a:solidFill>
                <a:latin typeface="BNPPSans"/>
                <a:cs typeface="BNPPSans"/>
              </a:rPr>
              <a:t>especialmente</a:t>
            </a:r>
            <a:r>
              <a:rPr sz="1400" spc="176" dirty="0">
                <a:solidFill>
                  <a:srgbClr val="00804E"/>
                </a:solidFill>
                <a:latin typeface="BNPPSans"/>
                <a:cs typeface="BNPPSans"/>
              </a:rPr>
              <a:t> </a:t>
            </a:r>
            <a:r>
              <a:rPr sz="1400" dirty="0">
                <a:solidFill>
                  <a:srgbClr val="00804E"/>
                </a:solidFill>
                <a:latin typeface="BNPPSans"/>
                <a:cs typeface="BNPPSans"/>
              </a:rPr>
              <a:t>de</a:t>
            </a:r>
            <a:r>
              <a:rPr lang="es-CL" sz="1400" dirty="0" err="1">
                <a:solidFill>
                  <a:srgbClr val="00804E"/>
                </a:solidFill>
                <a:latin typeface="BNPPSans"/>
                <a:cs typeface="BNPPSans"/>
              </a:rPr>
              <a:t>sde</a:t>
            </a:r>
            <a:r>
              <a:rPr sz="1400" spc="173" dirty="0">
                <a:solidFill>
                  <a:srgbClr val="00804E"/>
                </a:solidFill>
                <a:latin typeface="BNPPSans"/>
                <a:cs typeface="BNPPSans"/>
              </a:rPr>
              <a:t> </a:t>
            </a:r>
            <a:r>
              <a:rPr sz="1400" spc="-30" dirty="0">
                <a:solidFill>
                  <a:srgbClr val="00804E"/>
                </a:solidFill>
                <a:latin typeface="BNPPSans"/>
                <a:cs typeface="BNPPSans"/>
              </a:rPr>
              <a:t>un </a:t>
            </a:r>
            <a:r>
              <a:rPr sz="1400" spc="30" dirty="0">
                <a:solidFill>
                  <a:srgbClr val="00804E"/>
                </a:solidFill>
                <a:latin typeface="BNPPSans"/>
                <a:cs typeface="BNPPSans"/>
              </a:rPr>
              <a:t>punto muerto.</a:t>
            </a:r>
            <a:r>
              <a:rPr sz="1400" spc="109" dirty="0">
                <a:solidFill>
                  <a:srgbClr val="00804E"/>
                </a:solidFill>
                <a:latin typeface="BNPPSans"/>
                <a:cs typeface="BNPPSans"/>
              </a:rPr>
              <a:t> </a:t>
            </a:r>
            <a:r>
              <a:rPr sz="1400" spc="30" dirty="0" err="1">
                <a:latin typeface="BNPPSans-Light"/>
                <a:cs typeface="BNPPSans-Light"/>
              </a:rPr>
              <a:t>Pr</a:t>
            </a:r>
            <a:r>
              <a:rPr lang="es-CL" sz="1400" spc="30" dirty="0">
                <a:latin typeface="BNPPSans-Light"/>
                <a:cs typeface="BNPPSans-Light"/>
              </a:rPr>
              <a:t>a</a:t>
            </a:r>
            <a:r>
              <a:rPr sz="1400" spc="30" dirty="0" err="1">
                <a:latin typeface="BNPPSans-Light"/>
                <a:cs typeface="BNPPSans-Light"/>
              </a:rPr>
              <a:t>cti</a:t>
            </a:r>
            <a:r>
              <a:rPr lang="es-CL" sz="1400" spc="30" dirty="0">
                <a:latin typeface="BNPPSans-Light"/>
                <a:cs typeface="BNPPSans-Light"/>
              </a:rPr>
              <a:t>que la </a:t>
            </a:r>
            <a:r>
              <a:rPr sz="1400" spc="30" dirty="0" err="1">
                <a:latin typeface="BNPPSans-Light"/>
                <a:cs typeface="BNPPSans-Light"/>
              </a:rPr>
              <a:t>aceleración</a:t>
            </a:r>
            <a:r>
              <a:rPr sz="1400" spc="118" dirty="0">
                <a:latin typeface="BNPPSans-Light"/>
                <a:cs typeface="BNPPSans-Light"/>
              </a:rPr>
              <a:t> </a:t>
            </a:r>
            <a:r>
              <a:rPr lang="es-CL" sz="1400" dirty="0">
                <a:latin typeface="BNPPSans-Light"/>
                <a:cs typeface="BNPPSans-Light"/>
              </a:rPr>
              <a:t>para</a:t>
            </a:r>
            <a:r>
              <a:rPr sz="1400" spc="115" dirty="0">
                <a:latin typeface="BNPPSans-Light"/>
                <a:cs typeface="BNPPSans-Light"/>
              </a:rPr>
              <a:t> </a:t>
            </a:r>
            <a:r>
              <a:rPr sz="1400" spc="27" dirty="0" err="1">
                <a:latin typeface="BNPPSans-Light"/>
                <a:cs typeface="BNPPSans-Light"/>
              </a:rPr>
              <a:t>evitar</a:t>
            </a:r>
            <a:r>
              <a:rPr sz="1400" spc="27" dirty="0">
                <a:latin typeface="BNPPSans-Light"/>
                <a:cs typeface="BNPPSans-Light"/>
              </a:rPr>
              <a:t> </a:t>
            </a:r>
            <a:r>
              <a:rPr sz="1400" spc="42" dirty="0" err="1">
                <a:latin typeface="BNPPSans-Light"/>
                <a:cs typeface="BNPPSans-Light"/>
              </a:rPr>
              <a:t>repentin</a:t>
            </a:r>
            <a:r>
              <a:rPr lang="es-CL" sz="1400" spc="42" dirty="0">
                <a:latin typeface="BNPPSans-Light"/>
                <a:cs typeface="BNPPSans-Light"/>
              </a:rPr>
              <a:t>as</a:t>
            </a:r>
            <a:r>
              <a:rPr sz="1400" spc="158" dirty="0">
                <a:latin typeface="BNPPSans-Light"/>
                <a:cs typeface="BNPPSans-Light"/>
              </a:rPr>
              <a:t> </a:t>
            </a:r>
            <a:r>
              <a:rPr sz="1400" spc="33" dirty="0">
                <a:latin typeface="BNPPSans-Light"/>
                <a:cs typeface="BNPPSans-Light"/>
              </a:rPr>
              <a:t>sacudidas,</a:t>
            </a:r>
            <a:r>
              <a:rPr sz="1400" spc="154" dirty="0">
                <a:latin typeface="BNPPSans-Light"/>
                <a:cs typeface="BNPPSans-Light"/>
              </a:rPr>
              <a:t> </a:t>
            </a:r>
            <a:r>
              <a:rPr sz="1400" spc="39" dirty="0">
                <a:latin typeface="BNPPSans-Light"/>
                <a:cs typeface="BNPPSans-Light"/>
              </a:rPr>
              <a:t>y</a:t>
            </a:r>
            <a:r>
              <a:rPr sz="1400" spc="158" dirty="0">
                <a:latin typeface="BNPPSans-Light"/>
                <a:cs typeface="BNPPSans-Light"/>
              </a:rPr>
              <a:t> </a:t>
            </a:r>
            <a:r>
              <a:rPr sz="1400" spc="36" dirty="0" err="1">
                <a:latin typeface="BNPPSans-Light"/>
                <a:cs typeface="BNPPSans-Light"/>
              </a:rPr>
              <a:t>familia</a:t>
            </a:r>
            <a:r>
              <a:rPr lang="es-CL" sz="1400" spc="36" dirty="0">
                <a:latin typeface="BNPPSans-Light"/>
                <a:cs typeface="BNPPSans-Light"/>
              </a:rPr>
              <a:t>rícese </a:t>
            </a:r>
            <a:r>
              <a:rPr sz="1400" spc="39" dirty="0">
                <a:latin typeface="BNPPSans-Light"/>
                <a:cs typeface="BNPPSans-Light"/>
              </a:rPr>
              <a:t>con</a:t>
            </a:r>
            <a:r>
              <a:rPr sz="1400" spc="154" dirty="0">
                <a:latin typeface="BNPPSans-Light"/>
                <a:cs typeface="BNPPSans-Light"/>
              </a:rPr>
              <a:t> </a:t>
            </a:r>
            <a:r>
              <a:rPr sz="1400" spc="27" dirty="0">
                <a:latin typeface="BNPPSans-Light"/>
                <a:cs typeface="BNPPSans-Light"/>
              </a:rPr>
              <a:t>la </a:t>
            </a:r>
            <a:r>
              <a:rPr sz="1400" dirty="0">
                <a:latin typeface="BNPPSans-Light"/>
                <a:cs typeface="BNPPSans-Light"/>
              </a:rPr>
              <a:t>sensibilidad del </a:t>
            </a:r>
            <a:r>
              <a:rPr sz="1400" spc="-6" dirty="0">
                <a:latin typeface="BNPPSans-Light"/>
                <a:cs typeface="BNPPSans-Light"/>
              </a:rPr>
              <a:t>pedal del </a:t>
            </a:r>
            <a:r>
              <a:rPr sz="1400" spc="-6" dirty="0" err="1">
                <a:latin typeface="BNPPSans-Light"/>
                <a:cs typeface="BNPPSans-Light"/>
              </a:rPr>
              <a:t>acelerador</a:t>
            </a:r>
            <a:r>
              <a:rPr sz="1400" spc="-6" dirty="0">
                <a:latin typeface="BNPPSans-Light"/>
                <a:cs typeface="BNPPSans-Light"/>
              </a:rPr>
              <a:t>.</a:t>
            </a:r>
            <a:endParaRPr lang="es-ES" sz="1400" spc="-6" dirty="0">
              <a:latin typeface="BNPPSans-Light"/>
              <a:cs typeface="BNPPSans-Light"/>
            </a:endParaRPr>
          </a:p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endParaRPr lang="es-CL" sz="1400" spc="-6" dirty="0">
              <a:latin typeface="BNPPSans-Light"/>
              <a:cs typeface="BNPPSans-Light"/>
            </a:endParaRPr>
          </a:p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r>
              <a:rPr lang="es-CL" sz="1400" dirty="0">
                <a:solidFill>
                  <a:srgbClr val="00804E"/>
                </a:solidFill>
                <a:latin typeface="BNPPSans"/>
                <a:cs typeface="BNPPSans"/>
              </a:rPr>
              <a:t>La mayoría de los vehículos eléctricos vienen con regenerador en el frenado; Esto da como resultado una sensación de frenado diferente, en comparación con un vehículo a combustión. </a:t>
            </a:r>
            <a:r>
              <a:rPr lang="es-CL" sz="1400" spc="-30" dirty="0">
                <a:latin typeface="BNPPSans-Light"/>
                <a:cs typeface="BNPPSans-Light"/>
              </a:rPr>
              <a:t>para</a:t>
            </a:r>
            <a:r>
              <a:rPr lang="es-CL" sz="1400" spc="-49" dirty="0">
                <a:latin typeface="BNPPSans-Light"/>
                <a:cs typeface="BNPPSans-Light"/>
              </a:rPr>
              <a:t> el </a:t>
            </a:r>
            <a:r>
              <a:rPr lang="es-CL" sz="1400" spc="-24" dirty="0">
                <a:latin typeface="BNPPSans-Light"/>
                <a:cs typeface="BNPPSans-Light"/>
              </a:rPr>
              <a:t>cual</a:t>
            </a:r>
            <a:r>
              <a:rPr lang="es-CL" sz="1400" spc="-49" dirty="0">
                <a:latin typeface="BNPPSans-Light"/>
                <a:cs typeface="BNPPSans-Light"/>
              </a:rPr>
              <a:t> </a:t>
            </a:r>
            <a:r>
              <a:rPr lang="es-CL" sz="1400" spc="-36" dirty="0">
                <a:latin typeface="BNPPSans-Light"/>
                <a:cs typeface="BNPPSans-Light"/>
              </a:rPr>
              <a:t>necesita familiarizarse</a:t>
            </a:r>
            <a:r>
              <a:rPr lang="es-CL" sz="1400" spc="-6" dirty="0">
                <a:latin typeface="BNPPSans-Light"/>
                <a:cs typeface="BNPPSans-Light"/>
              </a:rPr>
              <a:t> </a:t>
            </a:r>
            <a:r>
              <a:rPr lang="es-CL" sz="1400" dirty="0">
                <a:latin typeface="BNPPSans-Light"/>
                <a:cs typeface="BNPPSans-Light"/>
              </a:rPr>
              <a:t>y entender las distancias de frenado</a:t>
            </a:r>
          </a:p>
        </p:txBody>
      </p:sp>
      <p:pic>
        <p:nvPicPr>
          <p:cNvPr id="30" name="Image 33" descr="Une image contenant Graphique, symbole, clipart, conception&#10;&#10;Description générée automatiquement">
            <a:extLst>
              <a:ext uri="{FF2B5EF4-FFF2-40B4-BE49-F238E27FC236}">
                <a16:creationId xmlns:a16="http://schemas.microsoft.com/office/drawing/2014/main" id="{CEC09092-2D9F-FCBB-3EAB-F7A0AF114C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87" y="1328940"/>
            <a:ext cx="492829" cy="23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456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2C9CA-FD08-853C-B60B-B534A3E21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9">
            <a:extLst>
              <a:ext uri="{FF2B5EF4-FFF2-40B4-BE49-F238E27FC236}">
                <a16:creationId xmlns:a16="http://schemas.microsoft.com/office/drawing/2014/main" id="{C41EC226-923B-1D04-04DF-51DC3CEF7C2F}"/>
              </a:ext>
            </a:extLst>
          </p:cNvPr>
          <p:cNvSpPr txBox="1"/>
          <p:nvPr/>
        </p:nvSpPr>
        <p:spPr>
          <a:xfrm>
            <a:off x="1044467" y="1315431"/>
            <a:ext cx="7208880" cy="2635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kern="0"/>
            </a:defPPr>
          </a:lstStyle>
          <a:p>
            <a:pPr marL="7701">
              <a:spcBef>
                <a:spcPts val="67"/>
              </a:spcBef>
            </a:pPr>
            <a:r>
              <a:rPr lang="es-CL" sz="1600" b="1" spc="130" dirty="0">
                <a:solidFill>
                  <a:srgbClr val="006B8B"/>
                </a:solidFill>
                <a:latin typeface="BNPPSansCondensed-Bold"/>
              </a:rPr>
              <a:t>10 - ¿CÓMO MAXIMIZAR EL RANGO DE SU BATERÍA ?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7FF14B40-9806-0073-301A-2F86E32E17F6}"/>
              </a:ext>
            </a:extLst>
          </p:cNvPr>
          <p:cNvSpPr/>
          <p:nvPr/>
        </p:nvSpPr>
        <p:spPr>
          <a:xfrm>
            <a:off x="8900487" y="0"/>
            <a:ext cx="3364351" cy="6858000"/>
          </a:xfrm>
          <a:custGeom>
            <a:avLst/>
            <a:gdLst/>
            <a:ahLst/>
            <a:cxnLst/>
            <a:rect l="l" t="t" r="r" b="b"/>
            <a:pathLst>
              <a:path w="6352540" h="10251440">
                <a:moveTo>
                  <a:pt x="6352340" y="0"/>
                </a:moveTo>
                <a:lnTo>
                  <a:pt x="0" y="0"/>
                </a:lnTo>
                <a:lnTo>
                  <a:pt x="0" y="10250996"/>
                </a:lnTo>
                <a:lnTo>
                  <a:pt x="6352340" y="10250996"/>
                </a:lnTo>
                <a:lnTo>
                  <a:pt x="6352340" y="0"/>
                </a:lnTo>
                <a:close/>
              </a:path>
            </a:pathLst>
          </a:custGeom>
          <a:solidFill>
            <a:srgbClr val="16968D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A4ABA514-ACB6-4239-7962-B06938A6F969}"/>
              </a:ext>
            </a:extLst>
          </p:cNvPr>
          <p:cNvSpPr txBox="1">
            <a:spLocks/>
          </p:cNvSpPr>
          <p:nvPr/>
        </p:nvSpPr>
        <p:spPr>
          <a:xfrm>
            <a:off x="9064737" y="512925"/>
            <a:ext cx="3035849" cy="1605008"/>
          </a:xfrm>
          <a:prstGeom prst="rect">
            <a:avLst/>
          </a:prstGeom>
        </p:spPr>
        <p:txBody>
          <a:bodyPr vert="horz" wrap="square" lIns="0" tIns="7701" rIns="0" bIns="0" rtlCol="0" anchor="ctr" anchorCtr="0">
            <a:spAutoFit/>
          </a:bodyPr>
          <a:lstStyle>
            <a:lvl1pPr algn="ctr" defTabSz="914400" rtl="0" eaLnBrk="1" latinLnBrk="0" hangingPunct="1">
              <a:lnSpc>
                <a:spcPts val="65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9872" algn="r">
              <a:lnSpc>
                <a:spcPts val="4068"/>
              </a:lnSpc>
              <a:spcBef>
                <a:spcPts val="61"/>
              </a:spcBef>
            </a:pPr>
            <a:r>
              <a:rPr lang="es-CL" sz="2800" spc="61" dirty="0">
                <a:solidFill>
                  <a:srgbClr val="15547A"/>
                </a:solidFill>
              </a:rPr>
              <a:t>CONDUCIENDO SU EV:</a:t>
            </a:r>
          </a:p>
          <a:p>
            <a:pPr marL="219872" algn="r">
              <a:lnSpc>
                <a:spcPts val="4068"/>
              </a:lnSpc>
              <a:spcBef>
                <a:spcPts val="61"/>
              </a:spcBef>
            </a:pPr>
            <a:r>
              <a:rPr lang="es-CL" sz="3600" b="1" spc="61" dirty="0">
                <a:solidFill>
                  <a:srgbClr val="FFFFFF"/>
                </a:solidFill>
              </a:rPr>
              <a:t>TU FORMA DE MANEJAR ES CLAVE</a:t>
            </a:r>
          </a:p>
        </p:txBody>
      </p:sp>
      <p:pic>
        <p:nvPicPr>
          <p:cNvPr id="7" name="object 23">
            <a:extLst>
              <a:ext uri="{FF2B5EF4-FFF2-40B4-BE49-F238E27FC236}">
                <a16:creationId xmlns:a16="http://schemas.microsoft.com/office/drawing/2014/main" id="{D8C6D52D-2C12-53D2-4053-ED24E5FB8F8A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857" y="333662"/>
            <a:ext cx="1193311" cy="112939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6F5F0F6-EA94-EBF8-28E0-BAD048E6359E}"/>
              </a:ext>
            </a:extLst>
          </p:cNvPr>
          <p:cNvSpPr txBox="1"/>
          <p:nvPr/>
        </p:nvSpPr>
        <p:spPr>
          <a:xfrm>
            <a:off x="9170126" y="2885915"/>
            <a:ext cx="2873976" cy="3435465"/>
          </a:xfrm>
          <a:prstGeom prst="rect">
            <a:avLst/>
          </a:prstGeom>
          <a:solidFill>
            <a:schemeClr val="bg1">
              <a:alpha val="39601"/>
            </a:schemeClr>
          </a:solidFill>
        </p:spPr>
        <p:txBody>
          <a:bodyPr wrap="square" lIns="180000" tIns="360000" rIns="180000" bIns="360000" rtlCol="0">
            <a:spAutoFit/>
          </a:bodyPr>
          <a:lstStyle/>
          <a:p>
            <a:pPr algn="ctr"/>
            <a:r>
              <a:rPr lang="es-ES_tradnl" sz="1600" dirty="0">
                <a:solidFill>
                  <a:schemeClr val="bg1"/>
                </a:solidFill>
              </a:rPr>
              <a:t>SABÍAS QUÉ</a:t>
            </a:r>
          </a:p>
          <a:p>
            <a:pPr algn="ctr"/>
            <a:endParaRPr lang="es-ES_tradnl" sz="1600" dirty="0">
              <a:solidFill>
                <a:schemeClr val="bg1"/>
              </a:solidFill>
            </a:endParaRPr>
          </a:p>
          <a:p>
            <a:pPr algn="ctr"/>
            <a:r>
              <a:rPr lang="es-ES_tradnl" sz="1200" dirty="0">
                <a:solidFill>
                  <a:schemeClr val="bg1"/>
                </a:solidFill>
              </a:rPr>
              <a:t>¿QUÉ ES EL REGENERADOR DE FRENADO?</a:t>
            </a:r>
          </a:p>
          <a:p>
            <a:pPr algn="ctr"/>
            <a:endParaRPr lang="es-ES_tradnl" sz="1200" dirty="0">
              <a:solidFill>
                <a:schemeClr val="bg1"/>
              </a:solidFill>
            </a:endParaRPr>
          </a:p>
          <a:p>
            <a:pPr algn="ctr"/>
            <a:r>
              <a:rPr lang="es-ES_tradnl" sz="1200" dirty="0">
                <a:solidFill>
                  <a:schemeClr val="bg1"/>
                </a:solidFill>
              </a:rPr>
              <a:t>Único en vehículos eléctricos,  permite  recuperar  energía  durante la desaceleración y reponer la batería.</a:t>
            </a:r>
          </a:p>
          <a:p>
            <a:pPr algn="ctr"/>
            <a:endParaRPr lang="es-ES_tradnl" sz="1200" dirty="0">
              <a:solidFill>
                <a:schemeClr val="bg1"/>
              </a:solidFill>
            </a:endParaRPr>
          </a:p>
          <a:p>
            <a:pPr algn="ctr"/>
            <a:r>
              <a:rPr lang="es-ES_tradnl" sz="1200" dirty="0">
                <a:solidFill>
                  <a:schemeClr val="bg1"/>
                </a:solidFill>
              </a:rPr>
              <a:t>La mejor forma de sacarle provecho a esta ventaja es mantenerse en velocidades estables, anticiparse al tráfico y a las distancias de frenados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FE83B129-13B6-191F-FF37-29D19FE26AB1}"/>
              </a:ext>
            </a:extLst>
          </p:cNvPr>
          <p:cNvGrpSpPr/>
          <p:nvPr/>
        </p:nvGrpSpPr>
        <p:grpSpPr>
          <a:xfrm>
            <a:off x="10289587" y="2390682"/>
            <a:ext cx="586149" cy="562022"/>
            <a:chOff x="3942925" y="5918569"/>
            <a:chExt cx="400348" cy="383868"/>
          </a:xfrm>
        </p:grpSpPr>
        <p:sp>
          <p:nvSpPr>
            <p:cNvPr id="11" name="object 23">
              <a:extLst>
                <a:ext uri="{FF2B5EF4-FFF2-40B4-BE49-F238E27FC236}">
                  <a16:creationId xmlns:a16="http://schemas.microsoft.com/office/drawing/2014/main" id="{AE209D41-9466-1448-AAA1-2F648BC2398F}"/>
                </a:ext>
              </a:extLst>
            </p:cNvPr>
            <p:cNvSpPr/>
            <p:nvPr/>
          </p:nvSpPr>
          <p:spPr>
            <a:xfrm>
              <a:off x="4065675" y="5918569"/>
              <a:ext cx="154709" cy="383868"/>
            </a:xfrm>
            <a:custGeom>
              <a:avLst/>
              <a:gdLst/>
              <a:ahLst/>
              <a:cxnLst/>
              <a:rect l="l" t="t" r="r" b="b"/>
              <a:pathLst>
                <a:path w="270509" h="671195">
                  <a:moveTo>
                    <a:pt x="166255" y="27787"/>
                  </a:moveTo>
                  <a:lnTo>
                    <a:pt x="164071" y="16967"/>
                  </a:lnTo>
                  <a:lnTo>
                    <a:pt x="158115" y="8140"/>
                  </a:lnTo>
                  <a:lnTo>
                    <a:pt x="149288" y="2184"/>
                  </a:lnTo>
                  <a:lnTo>
                    <a:pt x="138480" y="0"/>
                  </a:lnTo>
                  <a:lnTo>
                    <a:pt x="127660" y="2184"/>
                  </a:lnTo>
                  <a:lnTo>
                    <a:pt x="118833" y="8140"/>
                  </a:lnTo>
                  <a:lnTo>
                    <a:pt x="112877" y="16967"/>
                  </a:lnTo>
                  <a:lnTo>
                    <a:pt x="110693" y="27787"/>
                  </a:lnTo>
                  <a:lnTo>
                    <a:pt x="110693" y="155244"/>
                  </a:lnTo>
                  <a:lnTo>
                    <a:pt x="112877" y="166052"/>
                  </a:lnTo>
                  <a:lnTo>
                    <a:pt x="118833" y="174879"/>
                  </a:lnTo>
                  <a:lnTo>
                    <a:pt x="127660" y="180835"/>
                  </a:lnTo>
                  <a:lnTo>
                    <a:pt x="138480" y="183019"/>
                  </a:lnTo>
                  <a:lnTo>
                    <a:pt x="149288" y="180835"/>
                  </a:lnTo>
                  <a:lnTo>
                    <a:pt x="158115" y="174879"/>
                  </a:lnTo>
                  <a:lnTo>
                    <a:pt x="164071" y="166052"/>
                  </a:lnTo>
                  <a:lnTo>
                    <a:pt x="166255" y="155244"/>
                  </a:lnTo>
                  <a:lnTo>
                    <a:pt x="166255" y="27787"/>
                  </a:lnTo>
                  <a:close/>
                </a:path>
                <a:path w="270509" h="671195">
                  <a:moveTo>
                    <a:pt x="179641" y="619417"/>
                  </a:moveTo>
                  <a:lnTo>
                    <a:pt x="176085" y="596734"/>
                  </a:lnTo>
                  <a:lnTo>
                    <a:pt x="164998" y="580593"/>
                  </a:lnTo>
                  <a:lnTo>
                    <a:pt x="145745" y="570953"/>
                  </a:lnTo>
                  <a:lnTo>
                    <a:pt x="117716" y="567740"/>
                  </a:lnTo>
                  <a:lnTo>
                    <a:pt x="89687" y="570953"/>
                  </a:lnTo>
                  <a:lnTo>
                    <a:pt x="70446" y="580593"/>
                  </a:lnTo>
                  <a:lnTo>
                    <a:pt x="59347" y="596734"/>
                  </a:lnTo>
                  <a:lnTo>
                    <a:pt x="55791" y="619417"/>
                  </a:lnTo>
                  <a:lnTo>
                    <a:pt x="59347" y="642112"/>
                  </a:lnTo>
                  <a:lnTo>
                    <a:pt x="70446" y="658241"/>
                  </a:lnTo>
                  <a:lnTo>
                    <a:pt x="89687" y="667893"/>
                  </a:lnTo>
                  <a:lnTo>
                    <a:pt x="117716" y="671093"/>
                  </a:lnTo>
                  <a:lnTo>
                    <a:pt x="145745" y="667893"/>
                  </a:lnTo>
                  <a:lnTo>
                    <a:pt x="164998" y="658241"/>
                  </a:lnTo>
                  <a:lnTo>
                    <a:pt x="176085" y="642112"/>
                  </a:lnTo>
                  <a:lnTo>
                    <a:pt x="179641" y="619417"/>
                  </a:lnTo>
                  <a:close/>
                </a:path>
                <a:path w="270509" h="671195">
                  <a:moveTo>
                    <a:pt x="270243" y="344601"/>
                  </a:moveTo>
                  <a:lnTo>
                    <a:pt x="260477" y="292722"/>
                  </a:lnTo>
                  <a:lnTo>
                    <a:pt x="233260" y="256654"/>
                  </a:lnTo>
                  <a:lnTo>
                    <a:pt x="191643" y="235597"/>
                  </a:lnTo>
                  <a:lnTo>
                    <a:pt x="138709" y="228765"/>
                  </a:lnTo>
                  <a:lnTo>
                    <a:pt x="91452" y="234175"/>
                  </a:lnTo>
                  <a:lnTo>
                    <a:pt x="52959" y="250545"/>
                  </a:lnTo>
                  <a:lnTo>
                    <a:pt x="24206" y="278066"/>
                  </a:lnTo>
                  <a:lnTo>
                    <a:pt x="6223" y="316928"/>
                  </a:lnTo>
                  <a:lnTo>
                    <a:pt x="0" y="367309"/>
                  </a:lnTo>
                  <a:lnTo>
                    <a:pt x="0" y="377532"/>
                  </a:lnTo>
                  <a:lnTo>
                    <a:pt x="106972" y="377532"/>
                  </a:lnTo>
                  <a:lnTo>
                    <a:pt x="106972" y="372427"/>
                  </a:lnTo>
                  <a:lnTo>
                    <a:pt x="108508" y="355130"/>
                  </a:lnTo>
                  <a:lnTo>
                    <a:pt x="113499" y="343103"/>
                  </a:lnTo>
                  <a:lnTo>
                    <a:pt x="122516" y="336080"/>
                  </a:lnTo>
                  <a:lnTo>
                    <a:pt x="136144" y="333806"/>
                  </a:lnTo>
                  <a:lnTo>
                    <a:pt x="146977" y="335064"/>
                  </a:lnTo>
                  <a:lnTo>
                    <a:pt x="154825" y="339204"/>
                  </a:lnTo>
                  <a:lnTo>
                    <a:pt x="159613" y="346748"/>
                  </a:lnTo>
                  <a:lnTo>
                    <a:pt x="161226" y="358228"/>
                  </a:lnTo>
                  <a:lnTo>
                    <a:pt x="151003" y="379526"/>
                  </a:lnTo>
                  <a:lnTo>
                    <a:pt x="126631" y="399376"/>
                  </a:lnTo>
                  <a:lnTo>
                    <a:pt x="97548" y="424167"/>
                  </a:lnTo>
                  <a:lnTo>
                    <a:pt x="73177" y="460362"/>
                  </a:lnTo>
                  <a:lnTo>
                    <a:pt x="62953" y="514375"/>
                  </a:lnTo>
                  <a:lnTo>
                    <a:pt x="63080" y="532549"/>
                  </a:lnTo>
                  <a:lnTo>
                    <a:pt x="63169" y="537210"/>
                  </a:lnTo>
                  <a:lnTo>
                    <a:pt x="63474" y="544474"/>
                  </a:lnTo>
                  <a:lnTo>
                    <a:pt x="166852" y="544474"/>
                  </a:lnTo>
                  <a:lnTo>
                    <a:pt x="166852" y="538797"/>
                  </a:lnTo>
                  <a:lnTo>
                    <a:pt x="167360" y="532549"/>
                  </a:lnTo>
                  <a:lnTo>
                    <a:pt x="167360" y="525157"/>
                  </a:lnTo>
                  <a:lnTo>
                    <a:pt x="178650" y="487959"/>
                  </a:lnTo>
                  <a:lnTo>
                    <a:pt x="204241" y="459473"/>
                  </a:lnTo>
                  <a:lnTo>
                    <a:pt x="234467" y="431546"/>
                  </a:lnTo>
                  <a:lnTo>
                    <a:pt x="259689" y="395973"/>
                  </a:lnTo>
                  <a:lnTo>
                    <a:pt x="270243" y="344601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12" name="object 24">
              <a:extLst>
                <a:ext uri="{FF2B5EF4-FFF2-40B4-BE49-F238E27FC236}">
                  <a16:creationId xmlns:a16="http://schemas.microsoft.com/office/drawing/2014/main" id="{DDA26AE0-A552-CCE4-438B-56A442FBBAA0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8674" y="5942401"/>
              <a:ext cx="136087" cy="134804"/>
            </a:xfrm>
            <a:prstGeom prst="rect">
              <a:avLst/>
            </a:prstGeom>
          </p:spPr>
        </p:pic>
        <p:sp>
          <p:nvSpPr>
            <p:cNvPr id="14" name="object 25">
              <a:extLst>
                <a:ext uri="{FF2B5EF4-FFF2-40B4-BE49-F238E27FC236}">
                  <a16:creationId xmlns:a16="http://schemas.microsoft.com/office/drawing/2014/main" id="{580A25B6-6764-0B98-77BA-E83AE38B8E7E}"/>
                </a:ext>
              </a:extLst>
            </p:cNvPr>
            <p:cNvSpPr/>
            <p:nvPr/>
          </p:nvSpPr>
          <p:spPr>
            <a:xfrm>
              <a:off x="3942925" y="6100791"/>
              <a:ext cx="104955" cy="31959"/>
            </a:xfrm>
            <a:custGeom>
              <a:avLst/>
              <a:gdLst/>
              <a:ahLst/>
              <a:cxnLst/>
              <a:rect l="l" t="t" r="r" b="b"/>
              <a:pathLst>
                <a:path w="183515" h="55879">
                  <a:moveTo>
                    <a:pt x="155230" y="0"/>
                  </a:moveTo>
                  <a:lnTo>
                    <a:pt x="27789" y="0"/>
                  </a:lnTo>
                  <a:lnTo>
                    <a:pt x="16971" y="2183"/>
                  </a:lnTo>
                  <a:lnTo>
                    <a:pt x="8138" y="8137"/>
                  </a:lnTo>
                  <a:lnTo>
                    <a:pt x="2183" y="16967"/>
                  </a:lnTo>
                  <a:lnTo>
                    <a:pt x="0" y="27779"/>
                  </a:lnTo>
                  <a:lnTo>
                    <a:pt x="2183" y="38597"/>
                  </a:lnTo>
                  <a:lnTo>
                    <a:pt x="8138" y="47430"/>
                  </a:lnTo>
                  <a:lnTo>
                    <a:pt x="16971" y="53385"/>
                  </a:lnTo>
                  <a:lnTo>
                    <a:pt x="27789" y="55568"/>
                  </a:lnTo>
                  <a:lnTo>
                    <a:pt x="155230" y="55568"/>
                  </a:lnTo>
                  <a:lnTo>
                    <a:pt x="166042" y="53385"/>
                  </a:lnTo>
                  <a:lnTo>
                    <a:pt x="174872" y="47430"/>
                  </a:lnTo>
                  <a:lnTo>
                    <a:pt x="180826" y="38597"/>
                  </a:lnTo>
                  <a:lnTo>
                    <a:pt x="183010" y="27779"/>
                  </a:lnTo>
                  <a:lnTo>
                    <a:pt x="180826" y="16967"/>
                  </a:lnTo>
                  <a:lnTo>
                    <a:pt x="174872" y="8137"/>
                  </a:lnTo>
                  <a:lnTo>
                    <a:pt x="166042" y="2183"/>
                  </a:lnTo>
                  <a:lnTo>
                    <a:pt x="155230" y="0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15" name="object 26">
              <a:extLst>
                <a:ext uri="{FF2B5EF4-FFF2-40B4-BE49-F238E27FC236}">
                  <a16:creationId xmlns:a16="http://schemas.microsoft.com/office/drawing/2014/main" id="{28394821-BA7B-2907-BDF5-2D26F9FAC36A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6755" y="6156794"/>
              <a:ext cx="94665" cy="68109"/>
            </a:xfrm>
            <a:prstGeom prst="rect">
              <a:avLst/>
            </a:prstGeom>
          </p:spPr>
        </p:pic>
        <p:pic>
          <p:nvPicPr>
            <p:cNvPr id="16" name="object 27">
              <a:extLst>
                <a:ext uri="{FF2B5EF4-FFF2-40B4-BE49-F238E27FC236}">
                  <a16:creationId xmlns:a16="http://schemas.microsoft.com/office/drawing/2014/main" id="{EA0A871D-C08C-9564-B90E-F6D3D545898F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2574" y="6160115"/>
              <a:ext cx="94665" cy="68107"/>
            </a:xfrm>
            <a:prstGeom prst="rect">
              <a:avLst/>
            </a:prstGeom>
          </p:spPr>
        </p:pic>
        <p:sp>
          <p:nvSpPr>
            <p:cNvPr id="17" name="object 28">
              <a:extLst>
                <a:ext uri="{FF2B5EF4-FFF2-40B4-BE49-F238E27FC236}">
                  <a16:creationId xmlns:a16="http://schemas.microsoft.com/office/drawing/2014/main" id="{1ADF6A7E-3D9B-90B4-0F44-53CC4EA7E67D}"/>
                </a:ext>
              </a:extLst>
            </p:cNvPr>
            <p:cNvSpPr/>
            <p:nvPr/>
          </p:nvSpPr>
          <p:spPr>
            <a:xfrm>
              <a:off x="4238318" y="6104627"/>
              <a:ext cx="104955" cy="31959"/>
            </a:xfrm>
            <a:custGeom>
              <a:avLst/>
              <a:gdLst/>
              <a:ahLst/>
              <a:cxnLst/>
              <a:rect l="l" t="t" r="r" b="b"/>
              <a:pathLst>
                <a:path w="183515" h="55879">
                  <a:moveTo>
                    <a:pt x="155230" y="0"/>
                  </a:moveTo>
                  <a:lnTo>
                    <a:pt x="27779" y="0"/>
                  </a:lnTo>
                  <a:lnTo>
                    <a:pt x="16967" y="2183"/>
                  </a:lnTo>
                  <a:lnTo>
                    <a:pt x="8137" y="8138"/>
                  </a:lnTo>
                  <a:lnTo>
                    <a:pt x="2183" y="16971"/>
                  </a:lnTo>
                  <a:lnTo>
                    <a:pt x="0" y="27789"/>
                  </a:lnTo>
                  <a:lnTo>
                    <a:pt x="2183" y="38601"/>
                  </a:lnTo>
                  <a:lnTo>
                    <a:pt x="8137" y="47431"/>
                  </a:lnTo>
                  <a:lnTo>
                    <a:pt x="16967" y="53385"/>
                  </a:lnTo>
                  <a:lnTo>
                    <a:pt x="27779" y="55568"/>
                  </a:lnTo>
                  <a:lnTo>
                    <a:pt x="155230" y="55568"/>
                  </a:lnTo>
                  <a:lnTo>
                    <a:pt x="166042" y="53385"/>
                  </a:lnTo>
                  <a:lnTo>
                    <a:pt x="174872" y="47431"/>
                  </a:lnTo>
                  <a:lnTo>
                    <a:pt x="180826" y="38601"/>
                  </a:lnTo>
                  <a:lnTo>
                    <a:pt x="183010" y="27789"/>
                  </a:lnTo>
                  <a:lnTo>
                    <a:pt x="180826" y="16971"/>
                  </a:lnTo>
                  <a:lnTo>
                    <a:pt x="174872" y="8138"/>
                  </a:lnTo>
                  <a:lnTo>
                    <a:pt x="166042" y="2183"/>
                  </a:lnTo>
                  <a:lnTo>
                    <a:pt x="155230" y="0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19" name="object 29">
              <a:extLst>
                <a:ext uri="{FF2B5EF4-FFF2-40B4-BE49-F238E27FC236}">
                  <a16:creationId xmlns:a16="http://schemas.microsoft.com/office/drawing/2014/main" id="{EEC3B581-1B47-0ABC-FBC2-5E80E95FD811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4472" y="5944317"/>
              <a:ext cx="134684" cy="136210"/>
            </a:xfrm>
            <a:prstGeom prst="rect">
              <a:avLst/>
            </a:prstGeom>
          </p:spPr>
        </p:pic>
      </p:grpSp>
      <p:sp>
        <p:nvSpPr>
          <p:cNvPr id="24" name="object 35">
            <a:extLst>
              <a:ext uri="{FF2B5EF4-FFF2-40B4-BE49-F238E27FC236}">
                <a16:creationId xmlns:a16="http://schemas.microsoft.com/office/drawing/2014/main" id="{C8FBDBB7-01F9-AFE1-08CE-47BD8422C560}"/>
              </a:ext>
            </a:extLst>
          </p:cNvPr>
          <p:cNvSpPr txBox="1"/>
          <p:nvPr/>
        </p:nvSpPr>
        <p:spPr>
          <a:xfrm>
            <a:off x="427637" y="1808841"/>
            <a:ext cx="7825709" cy="564092"/>
          </a:xfrm>
          <a:prstGeom prst="rect">
            <a:avLst/>
          </a:prstGeom>
          <a:solidFill>
            <a:srgbClr val="16968D">
              <a:alpha val="28000"/>
            </a:srgbClr>
          </a:solidFill>
        </p:spPr>
        <p:txBody>
          <a:bodyPr vert="horz" wrap="square" lIns="0" tIns="144000" rIns="0" bIns="144000" rtlCol="0">
            <a:spAutoFit/>
          </a:bodyPr>
          <a:lstStyle/>
          <a:p>
            <a:pPr marL="197538" marR="199463" algn="ctr">
              <a:lnSpc>
                <a:spcPct val="110600"/>
              </a:lnSpc>
              <a:spcBef>
                <a:spcPts val="813"/>
              </a:spcBef>
            </a:pPr>
            <a:r>
              <a:rPr lang="es-CL" sz="1600" b="1" dirty="0">
                <a:solidFill>
                  <a:srgbClr val="16968D"/>
                </a:solidFill>
                <a:latin typeface="BNPPSans-Bold" panose="02000000000000000000" pitchFamily="2" charset="0"/>
                <a:cs typeface="BNPPSans"/>
              </a:rPr>
              <a:t>ADOPTE UN ESTILO DE CONDUCCIÓN ECO</a:t>
            </a:r>
          </a:p>
        </p:txBody>
      </p:sp>
      <p:sp>
        <p:nvSpPr>
          <p:cNvPr id="34" name="object 13">
            <a:extLst>
              <a:ext uri="{FF2B5EF4-FFF2-40B4-BE49-F238E27FC236}">
                <a16:creationId xmlns:a16="http://schemas.microsoft.com/office/drawing/2014/main" id="{2ACAF7C2-27CF-2C66-1CA8-C15CF254C489}"/>
              </a:ext>
            </a:extLst>
          </p:cNvPr>
          <p:cNvSpPr txBox="1"/>
          <p:nvPr/>
        </p:nvSpPr>
        <p:spPr>
          <a:xfrm>
            <a:off x="4648212" y="2937289"/>
            <a:ext cx="3482524" cy="224902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just">
              <a:spcBef>
                <a:spcPts val="58"/>
              </a:spcBef>
            </a:pPr>
            <a:r>
              <a:rPr lang="es-CL" sz="1600" dirty="0">
                <a:solidFill>
                  <a:srgbClr val="00675E"/>
                </a:solidFill>
                <a:latin typeface="BNPPSans"/>
                <a:cs typeface="BNPPSans"/>
              </a:rPr>
              <a:t>Usar el regenerador de frenado, </a:t>
            </a:r>
            <a:r>
              <a:rPr lang="es-CL" sz="1600" dirty="0">
                <a:latin typeface="BNPPSans-Light"/>
                <a:cs typeface="BNPPSans-Light"/>
              </a:rPr>
              <a:t>ideal para entornos urbanos, tráfico alto y vías montañosas.</a:t>
            </a:r>
          </a:p>
          <a:p>
            <a:pPr marL="7701" marR="3081" algn="just">
              <a:spcBef>
                <a:spcPts val="58"/>
              </a:spcBef>
            </a:pPr>
            <a:endParaRPr lang="es-CL" sz="1600" dirty="0">
              <a:solidFill>
                <a:srgbClr val="00675E"/>
              </a:solidFill>
              <a:latin typeface="BNPPSans"/>
              <a:cs typeface="BNPPSans"/>
            </a:endParaRPr>
          </a:p>
          <a:p>
            <a:pPr marL="7701" marR="3081" algn="just">
              <a:spcBef>
                <a:spcPts val="58"/>
              </a:spcBef>
            </a:pPr>
            <a:r>
              <a:rPr lang="es-CL" sz="1600" dirty="0">
                <a:solidFill>
                  <a:srgbClr val="00675E"/>
                </a:solidFill>
                <a:latin typeface="BNPPSans"/>
                <a:cs typeface="BNPPSans"/>
              </a:rPr>
              <a:t>Sacar </a:t>
            </a:r>
            <a:r>
              <a:rPr sz="1600" dirty="0" err="1">
                <a:solidFill>
                  <a:srgbClr val="00675E"/>
                </a:solidFill>
                <a:latin typeface="BNPPSans"/>
                <a:cs typeface="BNPPSans"/>
              </a:rPr>
              <a:t>elementos</a:t>
            </a:r>
            <a:r>
              <a:rPr lang="es-CL" sz="1600" dirty="0">
                <a:solidFill>
                  <a:srgbClr val="00675E"/>
                </a:solidFill>
                <a:latin typeface="BNPPSans"/>
                <a:cs typeface="BNPPSans"/>
              </a:rPr>
              <a:t> innecesarios </a:t>
            </a:r>
            <a:r>
              <a:rPr sz="1600" dirty="0">
                <a:latin typeface="BNPPSans-Light"/>
                <a:cs typeface="BNPPSans-Light"/>
              </a:rPr>
              <a:t>de su vehículo, </a:t>
            </a:r>
            <a:r>
              <a:rPr sz="1600" dirty="0" err="1">
                <a:latin typeface="BNPPSans-Light"/>
                <a:cs typeface="BNPPSans-Light"/>
              </a:rPr>
              <a:t>especialmente</a:t>
            </a:r>
            <a:r>
              <a:rPr sz="1600" dirty="0">
                <a:latin typeface="BNPPSans-Light"/>
                <a:cs typeface="BNPPSans-Light"/>
              </a:rPr>
              <a:t>  </a:t>
            </a:r>
            <a:r>
              <a:rPr sz="1600" dirty="0" err="1">
                <a:latin typeface="BNPPSans-Light"/>
                <a:cs typeface="BNPPSans-Light"/>
              </a:rPr>
              <a:t>cargas</a:t>
            </a:r>
            <a:r>
              <a:rPr lang="es-CL" sz="1600" dirty="0">
                <a:latin typeface="BNPPSans-Light"/>
                <a:cs typeface="BNPPSans-Light"/>
              </a:rPr>
              <a:t> pesadas</a:t>
            </a:r>
            <a:r>
              <a:rPr sz="1600" dirty="0">
                <a:latin typeface="BNPPSans-Light"/>
                <a:cs typeface="BNPPSans-Light"/>
              </a:rPr>
              <a:t>  y  </a:t>
            </a:r>
            <a:r>
              <a:rPr sz="1600" dirty="0" err="1">
                <a:latin typeface="BNPPSans-Light"/>
                <a:cs typeface="BNPPSans-Light"/>
              </a:rPr>
              <a:t>aquellos</a:t>
            </a:r>
            <a:r>
              <a:rPr sz="1600" dirty="0">
                <a:latin typeface="BNPPSans-Light"/>
                <a:cs typeface="BNPPSans-Light"/>
              </a:rPr>
              <a:t> </a:t>
            </a:r>
            <a:r>
              <a:rPr lang="es-CL" sz="1600" dirty="0">
                <a:latin typeface="BNPPSans-Light"/>
                <a:cs typeface="BNPPSans-Light"/>
              </a:rPr>
              <a:t>que afectan</a:t>
            </a:r>
            <a:r>
              <a:rPr sz="1600" dirty="0">
                <a:latin typeface="BNPPSans-Light"/>
                <a:cs typeface="BNPPSans-Light"/>
              </a:rPr>
              <a:t> la </a:t>
            </a:r>
            <a:r>
              <a:rPr sz="1600" dirty="0" err="1">
                <a:latin typeface="BNPPSans-Light"/>
                <a:cs typeface="BNPPSans-Light"/>
              </a:rPr>
              <a:t>aerodinámica</a:t>
            </a:r>
            <a:r>
              <a:rPr lang="es-CL" sz="1600" dirty="0">
                <a:latin typeface="BNPPSans-Light"/>
                <a:cs typeface="BNPPSans-Light"/>
              </a:rPr>
              <a:t>,</a:t>
            </a:r>
            <a:r>
              <a:rPr sz="1600" dirty="0">
                <a:latin typeface="BNPPSans-Light"/>
                <a:cs typeface="BNPPSans-Light"/>
              </a:rPr>
              <a:t> </a:t>
            </a:r>
            <a:r>
              <a:rPr sz="1600" dirty="0" err="1">
                <a:latin typeface="BNPPSans-Light"/>
                <a:cs typeface="BNPPSans-Light"/>
              </a:rPr>
              <a:t>como</a:t>
            </a:r>
            <a:r>
              <a:rPr sz="1600" dirty="0">
                <a:latin typeface="BNPPSans-Light"/>
                <a:cs typeface="BNPPSans-Light"/>
              </a:rPr>
              <a:t> </a:t>
            </a:r>
            <a:r>
              <a:rPr lang="es-CL" sz="1600" dirty="0">
                <a:latin typeface="BNPPSans-Light"/>
                <a:cs typeface="BNPPSans-Light"/>
              </a:rPr>
              <a:t>barras de </a:t>
            </a:r>
            <a:r>
              <a:rPr sz="1600" dirty="0">
                <a:latin typeface="BNPPSans-Light"/>
                <a:cs typeface="BNPPSans-Light"/>
              </a:rPr>
              <a:t>tech</a:t>
            </a:r>
            <a:r>
              <a:rPr lang="es-CL" sz="1600" dirty="0">
                <a:latin typeface="BNPPSans-Light"/>
                <a:cs typeface="BNPPSans-Light"/>
              </a:rPr>
              <a:t>o</a:t>
            </a:r>
            <a:r>
              <a:rPr sz="1600" dirty="0">
                <a:latin typeface="BNPPSans-Light"/>
                <a:cs typeface="BNPPSans-Light"/>
              </a:rPr>
              <a:t> y cajas.</a:t>
            </a:r>
          </a:p>
        </p:txBody>
      </p:sp>
      <p:sp>
        <p:nvSpPr>
          <p:cNvPr id="35" name="object 14">
            <a:extLst>
              <a:ext uri="{FF2B5EF4-FFF2-40B4-BE49-F238E27FC236}">
                <a16:creationId xmlns:a16="http://schemas.microsoft.com/office/drawing/2014/main" id="{01C5543B-6079-CFEA-3935-9486FC716CF9}"/>
              </a:ext>
            </a:extLst>
          </p:cNvPr>
          <p:cNvSpPr txBox="1"/>
          <p:nvPr/>
        </p:nvSpPr>
        <p:spPr>
          <a:xfrm>
            <a:off x="655725" y="2937289"/>
            <a:ext cx="3722848" cy="2569615"/>
          </a:xfrm>
          <a:prstGeom prst="rect">
            <a:avLst/>
          </a:prstGeom>
        </p:spPr>
        <p:txBody>
          <a:bodyPr vert="horz" wrap="square" lIns="0" tIns="17464" rIns="0" bIns="0" rtlCol="0">
            <a:spAutoFit/>
          </a:bodyPr>
          <a:lstStyle/>
          <a:p>
            <a:pPr marL="7701"/>
            <a:r>
              <a:rPr lang="es-CL" sz="1600" dirty="0">
                <a:solidFill>
                  <a:srgbClr val="00675E"/>
                </a:solidFill>
                <a:latin typeface="BNPPSans"/>
                <a:cs typeface="BNPPSans"/>
              </a:rPr>
              <a:t>Mantener una velocidad moderada.</a:t>
            </a:r>
            <a:endParaRPr lang="es-CL" sz="1600" dirty="0">
              <a:latin typeface="BNPPSans"/>
              <a:cs typeface="BNPPSans"/>
            </a:endParaRPr>
          </a:p>
          <a:p>
            <a:pPr marL="7701"/>
            <a:endParaRPr lang="es-CL" sz="1600" dirty="0">
              <a:solidFill>
                <a:srgbClr val="00675E"/>
              </a:solidFill>
              <a:latin typeface="BNPPSans"/>
              <a:cs typeface="BNPPSans"/>
            </a:endParaRPr>
          </a:p>
          <a:p>
            <a:pPr marL="7701"/>
            <a:r>
              <a:rPr lang="es-CL" sz="1600" dirty="0">
                <a:solidFill>
                  <a:srgbClr val="00675E"/>
                </a:solidFill>
                <a:latin typeface="BNPPSans"/>
                <a:cs typeface="BNPPSans"/>
              </a:rPr>
              <a:t>Mantener un ritmo constante, </a:t>
            </a:r>
            <a:r>
              <a:rPr lang="es-CL" sz="1600" dirty="0">
                <a:latin typeface="BNPPSans-Light"/>
                <a:cs typeface="BNPPSans-Light"/>
              </a:rPr>
              <a:t>minimizando aceleraciones repentinas y frenadas anticipadas.</a:t>
            </a:r>
          </a:p>
          <a:p>
            <a:pPr marL="7701"/>
            <a:endParaRPr lang="es-ES" sz="1600" dirty="0">
              <a:solidFill>
                <a:srgbClr val="00675E"/>
              </a:solidFill>
              <a:latin typeface="BNPPSans"/>
              <a:cs typeface="BNPPSans"/>
            </a:endParaRPr>
          </a:p>
          <a:p>
            <a:pPr marL="7701"/>
            <a:r>
              <a:rPr sz="1600" dirty="0">
                <a:solidFill>
                  <a:srgbClr val="00675E"/>
                </a:solidFill>
                <a:latin typeface="BNPPSans"/>
                <a:cs typeface="BNPPSans"/>
              </a:rPr>
              <a:t>Usar </a:t>
            </a:r>
            <a:r>
              <a:rPr lang="es-CL" sz="1600" dirty="0">
                <a:solidFill>
                  <a:srgbClr val="00675E"/>
                </a:solidFill>
                <a:latin typeface="BNPPSans"/>
                <a:cs typeface="BNPPSans"/>
              </a:rPr>
              <a:t>el </a:t>
            </a:r>
            <a:r>
              <a:rPr sz="1600" dirty="0" err="1">
                <a:solidFill>
                  <a:srgbClr val="00675E"/>
                </a:solidFill>
                <a:latin typeface="BNPPSans"/>
                <a:cs typeface="BNPPSans"/>
              </a:rPr>
              <a:t>limitador</a:t>
            </a:r>
            <a:r>
              <a:rPr lang="es-CL" sz="1600" dirty="0">
                <a:solidFill>
                  <a:srgbClr val="00675E"/>
                </a:solidFill>
                <a:latin typeface="BNPPSans"/>
                <a:cs typeface="BNPPSans"/>
              </a:rPr>
              <a:t> de velocidad</a:t>
            </a:r>
            <a:r>
              <a:rPr sz="1600" dirty="0">
                <a:solidFill>
                  <a:srgbClr val="00675E"/>
                </a:solidFill>
                <a:latin typeface="BNPPSans"/>
                <a:cs typeface="BNPPSans"/>
              </a:rPr>
              <a:t> </a:t>
            </a:r>
            <a:r>
              <a:rPr sz="1600" dirty="0">
                <a:latin typeface="BNPPSans-Light"/>
                <a:cs typeface="BNPPSans-Light"/>
              </a:rPr>
              <a:t>y/o</a:t>
            </a:r>
            <a:r>
              <a:rPr sz="1600" dirty="0">
                <a:solidFill>
                  <a:srgbClr val="00675E"/>
                </a:solidFill>
                <a:latin typeface="BNPPSans"/>
                <a:cs typeface="BNPPSans"/>
              </a:rPr>
              <a:t> control</a:t>
            </a:r>
            <a:r>
              <a:rPr lang="es-CL" sz="1600" dirty="0">
                <a:solidFill>
                  <a:srgbClr val="00675E"/>
                </a:solidFill>
                <a:latin typeface="BNPPSans"/>
                <a:cs typeface="BNPPSans"/>
              </a:rPr>
              <a:t> crucero</a:t>
            </a:r>
            <a:r>
              <a:rPr sz="1600" dirty="0">
                <a:solidFill>
                  <a:srgbClr val="00675E"/>
                </a:solidFill>
                <a:latin typeface="BNPPSans"/>
                <a:cs typeface="BNPPSans"/>
              </a:rPr>
              <a:t> </a:t>
            </a:r>
            <a:r>
              <a:rPr sz="1600" dirty="0" err="1">
                <a:latin typeface="BNPPSans-Light"/>
                <a:cs typeface="BNPPSans-Light"/>
              </a:rPr>
              <a:t>en</a:t>
            </a:r>
            <a:r>
              <a:rPr lang="es-CL" sz="1600" dirty="0">
                <a:latin typeface="BNPPSans-Light"/>
                <a:cs typeface="BNPPSans-Light"/>
              </a:rPr>
              <a:t> </a:t>
            </a:r>
            <a:r>
              <a:rPr sz="1600" dirty="0">
                <a:latin typeface="BNPPSans-Light"/>
                <a:cs typeface="BNPPSans-Light"/>
              </a:rPr>
              <a:t>la carretera.</a:t>
            </a:r>
          </a:p>
          <a:p>
            <a:pPr>
              <a:spcBef>
                <a:spcPts val="664"/>
              </a:spcBef>
            </a:pPr>
            <a:endParaRPr sz="1600" dirty="0">
              <a:latin typeface="BNPPSans-Light"/>
              <a:cs typeface="BNPPSans-Light"/>
            </a:endParaRPr>
          </a:p>
          <a:p>
            <a:pPr marL="7701"/>
            <a:r>
              <a:rPr sz="1600" dirty="0">
                <a:solidFill>
                  <a:srgbClr val="00675E"/>
                </a:solidFill>
                <a:latin typeface="BNPPSans"/>
                <a:cs typeface="BNPPSans"/>
              </a:rPr>
              <a:t> </a:t>
            </a:r>
            <a:r>
              <a:rPr lang="es-CL" sz="1600" dirty="0">
                <a:solidFill>
                  <a:srgbClr val="00675E"/>
                </a:solidFill>
                <a:latin typeface="BNPPSans"/>
                <a:cs typeface="BNPPSans"/>
              </a:rPr>
              <a:t>Aprovechar </a:t>
            </a:r>
            <a:r>
              <a:rPr sz="1600" dirty="0">
                <a:solidFill>
                  <a:srgbClr val="00675E"/>
                </a:solidFill>
                <a:latin typeface="BNPPSans"/>
                <a:cs typeface="BNPPSans"/>
              </a:rPr>
              <a:t>el </a:t>
            </a:r>
            <a:r>
              <a:rPr lang="es-CL" sz="1600" dirty="0">
                <a:solidFill>
                  <a:srgbClr val="00675E"/>
                </a:solidFill>
                <a:latin typeface="BNPPSans"/>
                <a:cs typeface="BNPPSans"/>
              </a:rPr>
              <a:t>m</a:t>
            </a:r>
            <a:r>
              <a:rPr sz="1600" dirty="0" err="1">
                <a:solidFill>
                  <a:srgbClr val="00675E"/>
                </a:solidFill>
                <a:latin typeface="BNPPSans"/>
                <a:cs typeface="BNPPSans"/>
              </a:rPr>
              <a:t>odo</a:t>
            </a:r>
            <a:r>
              <a:rPr sz="1600" dirty="0">
                <a:solidFill>
                  <a:srgbClr val="00675E"/>
                </a:solidFill>
                <a:latin typeface="BNPPSans"/>
                <a:cs typeface="BNPPSans"/>
              </a:rPr>
              <a:t> “eco” </a:t>
            </a:r>
            <a:r>
              <a:rPr sz="1600" dirty="0" err="1">
                <a:latin typeface="BNPPSans-Light"/>
                <a:cs typeface="BNPPSans-Light"/>
              </a:rPr>
              <a:t>en</a:t>
            </a:r>
            <a:r>
              <a:rPr sz="1600" dirty="0">
                <a:latin typeface="BNPPSans-Light"/>
                <a:cs typeface="BNPPSans-Light"/>
              </a:rPr>
              <a:t> ciudad</a:t>
            </a:r>
            <a:r>
              <a:rPr lang="es-ES" sz="1600" dirty="0">
                <a:latin typeface="BNPPSans-Light"/>
                <a:cs typeface="BNPPSans-Light"/>
              </a:rPr>
              <a:t>.</a:t>
            </a:r>
            <a:endParaRPr sz="1600" dirty="0">
              <a:latin typeface="BNPPSans-Light"/>
              <a:cs typeface="BNPPSans-Light"/>
            </a:endParaRPr>
          </a:p>
        </p:txBody>
      </p:sp>
      <p:sp>
        <p:nvSpPr>
          <p:cNvPr id="38" name="Titre 1">
            <a:extLst>
              <a:ext uri="{FF2B5EF4-FFF2-40B4-BE49-F238E27FC236}">
                <a16:creationId xmlns:a16="http://schemas.microsoft.com/office/drawing/2014/main" id="{245ADB6F-D658-1978-D494-C9B6B2A9D91A}"/>
              </a:ext>
            </a:extLst>
          </p:cNvPr>
          <p:cNvSpPr txBox="1">
            <a:spLocks/>
          </p:cNvSpPr>
          <p:nvPr/>
        </p:nvSpPr>
        <p:spPr>
          <a:xfrm>
            <a:off x="387387" y="412645"/>
            <a:ext cx="4074908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err="1"/>
              <a:t>Conduciendo</a:t>
            </a:r>
            <a:r>
              <a:rPr lang="en-GB" sz="2000" dirty="0"/>
              <a:t> </a:t>
            </a:r>
            <a:r>
              <a:rPr lang="en-GB" sz="2000" dirty="0" err="1"/>
              <a:t>su</a:t>
            </a:r>
            <a:r>
              <a:rPr lang="en-GB" sz="2000" dirty="0"/>
              <a:t> </a:t>
            </a:r>
            <a:r>
              <a:rPr lang="en-GB" sz="2000" b="0" dirty="0" err="1"/>
              <a:t>vehículo</a:t>
            </a:r>
            <a:r>
              <a:rPr lang="en-GB" sz="2000" b="0" dirty="0"/>
              <a:t> </a:t>
            </a:r>
            <a:r>
              <a:rPr lang="en-GB" sz="2000" b="0" dirty="0" err="1"/>
              <a:t>eléctrico</a:t>
            </a:r>
            <a:endParaRPr lang="pt-PT" sz="2000" b="0" dirty="0"/>
          </a:p>
        </p:txBody>
      </p:sp>
      <p:pic>
        <p:nvPicPr>
          <p:cNvPr id="39" name="Image 33" descr="Une image contenant Graphique, symbole, clipart, conception&#10;&#10;Description générée automatiquement">
            <a:extLst>
              <a:ext uri="{FF2B5EF4-FFF2-40B4-BE49-F238E27FC236}">
                <a16:creationId xmlns:a16="http://schemas.microsoft.com/office/drawing/2014/main" id="{2AF9F639-FB90-D2FA-D398-39EB78B36C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87" y="1328940"/>
            <a:ext cx="492829" cy="23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9649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4C3DE-1CEB-F797-2CC7-55051CA68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9">
            <a:extLst>
              <a:ext uri="{FF2B5EF4-FFF2-40B4-BE49-F238E27FC236}">
                <a16:creationId xmlns:a16="http://schemas.microsoft.com/office/drawing/2014/main" id="{DB2E7956-6EFC-DD7B-A0FC-ADDD9F1540C3}"/>
              </a:ext>
            </a:extLst>
          </p:cNvPr>
          <p:cNvSpPr txBox="1"/>
          <p:nvPr/>
        </p:nvSpPr>
        <p:spPr>
          <a:xfrm>
            <a:off x="1044467" y="1315431"/>
            <a:ext cx="7208880" cy="2635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kern="0"/>
            </a:defPPr>
          </a:lstStyle>
          <a:p>
            <a:pPr marL="7701">
              <a:spcBef>
                <a:spcPts val="67"/>
              </a:spcBef>
            </a:pPr>
            <a:r>
              <a:rPr lang="es-CL" sz="1600" spc="130" dirty="0">
                <a:solidFill>
                  <a:srgbClr val="006B8B"/>
                </a:solidFill>
                <a:latin typeface="BNPPSansCondensed-Bold"/>
                <a:ea typeface="+mn-ea"/>
                <a:cs typeface="+mn-cs"/>
              </a:rPr>
              <a:t>11 - ¿CÓMO PLANIFICAR VIAJES LARGOS ?</a:t>
            </a:r>
            <a:endParaRPr lang="es-CL" sz="1600" b="1" spc="130" dirty="0">
              <a:solidFill>
                <a:srgbClr val="006B8B"/>
              </a:solidFill>
              <a:latin typeface="BNPPSansCondensed-Bold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2192EF0B-26E6-C444-84C7-B183324A3D9A}"/>
              </a:ext>
            </a:extLst>
          </p:cNvPr>
          <p:cNvSpPr/>
          <p:nvPr/>
        </p:nvSpPr>
        <p:spPr>
          <a:xfrm>
            <a:off x="8900487" y="0"/>
            <a:ext cx="3364351" cy="6858000"/>
          </a:xfrm>
          <a:custGeom>
            <a:avLst/>
            <a:gdLst/>
            <a:ahLst/>
            <a:cxnLst/>
            <a:rect l="l" t="t" r="r" b="b"/>
            <a:pathLst>
              <a:path w="6352540" h="10251440">
                <a:moveTo>
                  <a:pt x="6352340" y="0"/>
                </a:moveTo>
                <a:lnTo>
                  <a:pt x="0" y="0"/>
                </a:lnTo>
                <a:lnTo>
                  <a:pt x="0" y="10250996"/>
                </a:lnTo>
                <a:lnTo>
                  <a:pt x="6352340" y="10250996"/>
                </a:lnTo>
                <a:lnTo>
                  <a:pt x="6352340" y="0"/>
                </a:lnTo>
                <a:close/>
              </a:path>
            </a:pathLst>
          </a:custGeom>
          <a:solidFill>
            <a:srgbClr val="74A63F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5E44077E-FF37-F4AE-BC37-F07057962190}"/>
              </a:ext>
            </a:extLst>
          </p:cNvPr>
          <p:cNvSpPr txBox="1">
            <a:spLocks/>
          </p:cNvSpPr>
          <p:nvPr/>
        </p:nvSpPr>
        <p:spPr>
          <a:xfrm>
            <a:off x="9064737" y="775817"/>
            <a:ext cx="3035849" cy="1079223"/>
          </a:xfrm>
          <a:prstGeom prst="rect">
            <a:avLst/>
          </a:prstGeom>
        </p:spPr>
        <p:txBody>
          <a:bodyPr vert="horz" wrap="square" lIns="0" tIns="7701" rIns="0" bIns="0" rtlCol="0" anchor="ctr" anchorCtr="0">
            <a:spAutoFit/>
          </a:bodyPr>
          <a:lstStyle>
            <a:lvl1pPr algn="ctr" defTabSz="914400" rtl="0" eaLnBrk="1" latinLnBrk="0" hangingPunct="1">
              <a:lnSpc>
                <a:spcPts val="65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9872" algn="r">
              <a:lnSpc>
                <a:spcPts val="4068"/>
              </a:lnSpc>
              <a:spcBef>
                <a:spcPts val="61"/>
              </a:spcBef>
            </a:pPr>
            <a:r>
              <a:rPr lang="es-CL" sz="2800" spc="61" dirty="0">
                <a:solidFill>
                  <a:srgbClr val="436122"/>
                </a:solidFill>
              </a:rPr>
              <a:t>ADMINISTRE SUS</a:t>
            </a:r>
          </a:p>
          <a:p>
            <a:pPr marL="219872" algn="r">
              <a:lnSpc>
                <a:spcPts val="4068"/>
              </a:lnSpc>
              <a:spcBef>
                <a:spcPts val="61"/>
              </a:spcBef>
            </a:pPr>
            <a:r>
              <a:rPr lang="es-CL" sz="3600" b="1" spc="61" dirty="0">
                <a:solidFill>
                  <a:srgbClr val="FFFFFF"/>
                </a:solidFill>
              </a:rPr>
              <a:t>VIAJES LARGOS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764020-111B-0FEC-3A0F-3C5E388FEF01}"/>
              </a:ext>
            </a:extLst>
          </p:cNvPr>
          <p:cNvSpPr txBox="1"/>
          <p:nvPr/>
        </p:nvSpPr>
        <p:spPr>
          <a:xfrm>
            <a:off x="9170126" y="2885915"/>
            <a:ext cx="2873976" cy="3004578"/>
          </a:xfrm>
          <a:prstGeom prst="rect">
            <a:avLst/>
          </a:prstGeom>
          <a:solidFill>
            <a:schemeClr val="bg1">
              <a:alpha val="39601"/>
            </a:schemeClr>
          </a:solidFill>
        </p:spPr>
        <p:txBody>
          <a:bodyPr wrap="square" lIns="180000" tIns="360000" rIns="180000" bIns="360000" rtlCol="0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</a:rPr>
              <a:t>SABÍAS QUÉ</a:t>
            </a:r>
          </a:p>
          <a:p>
            <a:pPr algn="ctr"/>
            <a:endParaRPr lang="es-ES_tradnl" dirty="0">
              <a:solidFill>
                <a:schemeClr val="bg1"/>
              </a:solidFill>
            </a:endParaRPr>
          </a:p>
          <a:p>
            <a:pPr algn="ctr"/>
            <a:r>
              <a:rPr lang="es-ES_tradnl" sz="1400" dirty="0">
                <a:solidFill>
                  <a:schemeClr val="bg1"/>
                </a:solidFill>
              </a:rPr>
              <a:t>La energía es compartida cuando diferentes conductores usan el mismo </a:t>
            </a:r>
            <a:r>
              <a:rPr lang="es-ES_tradnl" sz="1400" dirty="0" err="1">
                <a:solidFill>
                  <a:schemeClr val="bg1"/>
                </a:solidFill>
              </a:rPr>
              <a:t>supercargador</a:t>
            </a:r>
            <a:r>
              <a:rPr lang="es-ES_tradnl" sz="1400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s-ES_tradnl" sz="1400" dirty="0">
              <a:solidFill>
                <a:schemeClr val="bg1"/>
              </a:solidFill>
            </a:endParaRPr>
          </a:p>
          <a:p>
            <a:pPr algn="ctr"/>
            <a:r>
              <a:rPr lang="es-ES_tradnl" sz="1400" dirty="0">
                <a:solidFill>
                  <a:schemeClr val="bg1"/>
                </a:solidFill>
              </a:rPr>
              <a:t>Tener en cuenta que la velocidad de carga se divide para estimar su tiempo de carga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1245739E-A04D-3FCB-591E-A4526E7FA179}"/>
              </a:ext>
            </a:extLst>
          </p:cNvPr>
          <p:cNvGrpSpPr/>
          <p:nvPr/>
        </p:nvGrpSpPr>
        <p:grpSpPr>
          <a:xfrm>
            <a:off x="10289587" y="2390682"/>
            <a:ext cx="586149" cy="562022"/>
            <a:chOff x="3942925" y="5918569"/>
            <a:chExt cx="400348" cy="383868"/>
          </a:xfrm>
        </p:grpSpPr>
        <p:sp>
          <p:nvSpPr>
            <p:cNvPr id="11" name="object 23">
              <a:extLst>
                <a:ext uri="{FF2B5EF4-FFF2-40B4-BE49-F238E27FC236}">
                  <a16:creationId xmlns:a16="http://schemas.microsoft.com/office/drawing/2014/main" id="{70D83FF5-CB55-94A4-050E-DA2CCE082905}"/>
                </a:ext>
              </a:extLst>
            </p:cNvPr>
            <p:cNvSpPr/>
            <p:nvPr/>
          </p:nvSpPr>
          <p:spPr>
            <a:xfrm>
              <a:off x="4065675" y="5918569"/>
              <a:ext cx="154709" cy="383868"/>
            </a:xfrm>
            <a:custGeom>
              <a:avLst/>
              <a:gdLst/>
              <a:ahLst/>
              <a:cxnLst/>
              <a:rect l="l" t="t" r="r" b="b"/>
              <a:pathLst>
                <a:path w="270509" h="671195">
                  <a:moveTo>
                    <a:pt x="166255" y="27787"/>
                  </a:moveTo>
                  <a:lnTo>
                    <a:pt x="164071" y="16967"/>
                  </a:lnTo>
                  <a:lnTo>
                    <a:pt x="158115" y="8140"/>
                  </a:lnTo>
                  <a:lnTo>
                    <a:pt x="149288" y="2184"/>
                  </a:lnTo>
                  <a:lnTo>
                    <a:pt x="138480" y="0"/>
                  </a:lnTo>
                  <a:lnTo>
                    <a:pt x="127660" y="2184"/>
                  </a:lnTo>
                  <a:lnTo>
                    <a:pt x="118833" y="8140"/>
                  </a:lnTo>
                  <a:lnTo>
                    <a:pt x="112877" y="16967"/>
                  </a:lnTo>
                  <a:lnTo>
                    <a:pt x="110693" y="27787"/>
                  </a:lnTo>
                  <a:lnTo>
                    <a:pt x="110693" y="155244"/>
                  </a:lnTo>
                  <a:lnTo>
                    <a:pt x="112877" y="166052"/>
                  </a:lnTo>
                  <a:lnTo>
                    <a:pt x="118833" y="174879"/>
                  </a:lnTo>
                  <a:lnTo>
                    <a:pt x="127660" y="180835"/>
                  </a:lnTo>
                  <a:lnTo>
                    <a:pt x="138480" y="183019"/>
                  </a:lnTo>
                  <a:lnTo>
                    <a:pt x="149288" y="180835"/>
                  </a:lnTo>
                  <a:lnTo>
                    <a:pt x="158115" y="174879"/>
                  </a:lnTo>
                  <a:lnTo>
                    <a:pt x="164071" y="166052"/>
                  </a:lnTo>
                  <a:lnTo>
                    <a:pt x="166255" y="155244"/>
                  </a:lnTo>
                  <a:lnTo>
                    <a:pt x="166255" y="27787"/>
                  </a:lnTo>
                  <a:close/>
                </a:path>
                <a:path w="270509" h="671195">
                  <a:moveTo>
                    <a:pt x="179641" y="619417"/>
                  </a:moveTo>
                  <a:lnTo>
                    <a:pt x="176085" y="596734"/>
                  </a:lnTo>
                  <a:lnTo>
                    <a:pt x="164998" y="580593"/>
                  </a:lnTo>
                  <a:lnTo>
                    <a:pt x="145745" y="570953"/>
                  </a:lnTo>
                  <a:lnTo>
                    <a:pt x="117716" y="567740"/>
                  </a:lnTo>
                  <a:lnTo>
                    <a:pt x="89687" y="570953"/>
                  </a:lnTo>
                  <a:lnTo>
                    <a:pt x="70446" y="580593"/>
                  </a:lnTo>
                  <a:lnTo>
                    <a:pt x="59347" y="596734"/>
                  </a:lnTo>
                  <a:lnTo>
                    <a:pt x="55791" y="619417"/>
                  </a:lnTo>
                  <a:lnTo>
                    <a:pt x="59347" y="642112"/>
                  </a:lnTo>
                  <a:lnTo>
                    <a:pt x="70446" y="658241"/>
                  </a:lnTo>
                  <a:lnTo>
                    <a:pt x="89687" y="667893"/>
                  </a:lnTo>
                  <a:lnTo>
                    <a:pt x="117716" y="671093"/>
                  </a:lnTo>
                  <a:lnTo>
                    <a:pt x="145745" y="667893"/>
                  </a:lnTo>
                  <a:lnTo>
                    <a:pt x="164998" y="658241"/>
                  </a:lnTo>
                  <a:lnTo>
                    <a:pt x="176085" y="642112"/>
                  </a:lnTo>
                  <a:lnTo>
                    <a:pt x="179641" y="619417"/>
                  </a:lnTo>
                  <a:close/>
                </a:path>
                <a:path w="270509" h="671195">
                  <a:moveTo>
                    <a:pt x="270243" y="344601"/>
                  </a:moveTo>
                  <a:lnTo>
                    <a:pt x="260477" y="292722"/>
                  </a:lnTo>
                  <a:lnTo>
                    <a:pt x="233260" y="256654"/>
                  </a:lnTo>
                  <a:lnTo>
                    <a:pt x="191643" y="235597"/>
                  </a:lnTo>
                  <a:lnTo>
                    <a:pt x="138709" y="228765"/>
                  </a:lnTo>
                  <a:lnTo>
                    <a:pt x="91452" y="234175"/>
                  </a:lnTo>
                  <a:lnTo>
                    <a:pt x="52959" y="250545"/>
                  </a:lnTo>
                  <a:lnTo>
                    <a:pt x="24206" y="278066"/>
                  </a:lnTo>
                  <a:lnTo>
                    <a:pt x="6223" y="316928"/>
                  </a:lnTo>
                  <a:lnTo>
                    <a:pt x="0" y="367309"/>
                  </a:lnTo>
                  <a:lnTo>
                    <a:pt x="0" y="377532"/>
                  </a:lnTo>
                  <a:lnTo>
                    <a:pt x="106972" y="377532"/>
                  </a:lnTo>
                  <a:lnTo>
                    <a:pt x="106972" y="372427"/>
                  </a:lnTo>
                  <a:lnTo>
                    <a:pt x="108508" y="355130"/>
                  </a:lnTo>
                  <a:lnTo>
                    <a:pt x="113499" y="343103"/>
                  </a:lnTo>
                  <a:lnTo>
                    <a:pt x="122516" y="336080"/>
                  </a:lnTo>
                  <a:lnTo>
                    <a:pt x="136144" y="333806"/>
                  </a:lnTo>
                  <a:lnTo>
                    <a:pt x="146977" y="335064"/>
                  </a:lnTo>
                  <a:lnTo>
                    <a:pt x="154825" y="339204"/>
                  </a:lnTo>
                  <a:lnTo>
                    <a:pt x="159613" y="346748"/>
                  </a:lnTo>
                  <a:lnTo>
                    <a:pt x="161226" y="358228"/>
                  </a:lnTo>
                  <a:lnTo>
                    <a:pt x="151003" y="379526"/>
                  </a:lnTo>
                  <a:lnTo>
                    <a:pt x="126631" y="399376"/>
                  </a:lnTo>
                  <a:lnTo>
                    <a:pt x="97548" y="424167"/>
                  </a:lnTo>
                  <a:lnTo>
                    <a:pt x="73177" y="460362"/>
                  </a:lnTo>
                  <a:lnTo>
                    <a:pt x="62953" y="514375"/>
                  </a:lnTo>
                  <a:lnTo>
                    <a:pt x="63080" y="532549"/>
                  </a:lnTo>
                  <a:lnTo>
                    <a:pt x="63169" y="537210"/>
                  </a:lnTo>
                  <a:lnTo>
                    <a:pt x="63474" y="544474"/>
                  </a:lnTo>
                  <a:lnTo>
                    <a:pt x="166852" y="544474"/>
                  </a:lnTo>
                  <a:lnTo>
                    <a:pt x="166852" y="538797"/>
                  </a:lnTo>
                  <a:lnTo>
                    <a:pt x="167360" y="532549"/>
                  </a:lnTo>
                  <a:lnTo>
                    <a:pt x="167360" y="525157"/>
                  </a:lnTo>
                  <a:lnTo>
                    <a:pt x="178650" y="487959"/>
                  </a:lnTo>
                  <a:lnTo>
                    <a:pt x="204241" y="459473"/>
                  </a:lnTo>
                  <a:lnTo>
                    <a:pt x="234467" y="431546"/>
                  </a:lnTo>
                  <a:lnTo>
                    <a:pt x="259689" y="395973"/>
                  </a:lnTo>
                  <a:lnTo>
                    <a:pt x="270243" y="344601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12" name="object 24">
              <a:extLst>
                <a:ext uri="{FF2B5EF4-FFF2-40B4-BE49-F238E27FC236}">
                  <a16:creationId xmlns:a16="http://schemas.microsoft.com/office/drawing/2014/main" id="{6748163C-9C2F-D643-CF1D-577F773FD7BD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8674" y="5942401"/>
              <a:ext cx="136087" cy="134804"/>
            </a:xfrm>
            <a:prstGeom prst="rect">
              <a:avLst/>
            </a:prstGeom>
          </p:spPr>
        </p:pic>
        <p:sp>
          <p:nvSpPr>
            <p:cNvPr id="14" name="object 25">
              <a:extLst>
                <a:ext uri="{FF2B5EF4-FFF2-40B4-BE49-F238E27FC236}">
                  <a16:creationId xmlns:a16="http://schemas.microsoft.com/office/drawing/2014/main" id="{E827695F-FAFD-EB3A-F0F2-69D039E28F88}"/>
                </a:ext>
              </a:extLst>
            </p:cNvPr>
            <p:cNvSpPr/>
            <p:nvPr/>
          </p:nvSpPr>
          <p:spPr>
            <a:xfrm>
              <a:off x="3942925" y="6100791"/>
              <a:ext cx="104955" cy="31959"/>
            </a:xfrm>
            <a:custGeom>
              <a:avLst/>
              <a:gdLst/>
              <a:ahLst/>
              <a:cxnLst/>
              <a:rect l="l" t="t" r="r" b="b"/>
              <a:pathLst>
                <a:path w="183515" h="55879">
                  <a:moveTo>
                    <a:pt x="155230" y="0"/>
                  </a:moveTo>
                  <a:lnTo>
                    <a:pt x="27789" y="0"/>
                  </a:lnTo>
                  <a:lnTo>
                    <a:pt x="16971" y="2183"/>
                  </a:lnTo>
                  <a:lnTo>
                    <a:pt x="8138" y="8137"/>
                  </a:lnTo>
                  <a:lnTo>
                    <a:pt x="2183" y="16967"/>
                  </a:lnTo>
                  <a:lnTo>
                    <a:pt x="0" y="27779"/>
                  </a:lnTo>
                  <a:lnTo>
                    <a:pt x="2183" y="38597"/>
                  </a:lnTo>
                  <a:lnTo>
                    <a:pt x="8138" y="47430"/>
                  </a:lnTo>
                  <a:lnTo>
                    <a:pt x="16971" y="53385"/>
                  </a:lnTo>
                  <a:lnTo>
                    <a:pt x="27789" y="55568"/>
                  </a:lnTo>
                  <a:lnTo>
                    <a:pt x="155230" y="55568"/>
                  </a:lnTo>
                  <a:lnTo>
                    <a:pt x="166042" y="53385"/>
                  </a:lnTo>
                  <a:lnTo>
                    <a:pt x="174872" y="47430"/>
                  </a:lnTo>
                  <a:lnTo>
                    <a:pt x="180826" y="38597"/>
                  </a:lnTo>
                  <a:lnTo>
                    <a:pt x="183010" y="27779"/>
                  </a:lnTo>
                  <a:lnTo>
                    <a:pt x="180826" y="16967"/>
                  </a:lnTo>
                  <a:lnTo>
                    <a:pt x="174872" y="8137"/>
                  </a:lnTo>
                  <a:lnTo>
                    <a:pt x="166042" y="2183"/>
                  </a:lnTo>
                  <a:lnTo>
                    <a:pt x="155230" y="0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15" name="object 26">
              <a:extLst>
                <a:ext uri="{FF2B5EF4-FFF2-40B4-BE49-F238E27FC236}">
                  <a16:creationId xmlns:a16="http://schemas.microsoft.com/office/drawing/2014/main" id="{466C6B30-7018-46D1-FB68-5E8EE3662FFB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6755" y="6156794"/>
              <a:ext cx="94665" cy="68109"/>
            </a:xfrm>
            <a:prstGeom prst="rect">
              <a:avLst/>
            </a:prstGeom>
          </p:spPr>
        </p:pic>
        <p:pic>
          <p:nvPicPr>
            <p:cNvPr id="16" name="object 27">
              <a:extLst>
                <a:ext uri="{FF2B5EF4-FFF2-40B4-BE49-F238E27FC236}">
                  <a16:creationId xmlns:a16="http://schemas.microsoft.com/office/drawing/2014/main" id="{0D8C351E-F949-91B1-0D8A-0280C4C369AE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2574" y="6160115"/>
              <a:ext cx="94665" cy="68107"/>
            </a:xfrm>
            <a:prstGeom prst="rect">
              <a:avLst/>
            </a:prstGeom>
          </p:spPr>
        </p:pic>
        <p:sp>
          <p:nvSpPr>
            <p:cNvPr id="17" name="object 28">
              <a:extLst>
                <a:ext uri="{FF2B5EF4-FFF2-40B4-BE49-F238E27FC236}">
                  <a16:creationId xmlns:a16="http://schemas.microsoft.com/office/drawing/2014/main" id="{DD230957-7DF4-B834-2841-68F7B24C5F16}"/>
                </a:ext>
              </a:extLst>
            </p:cNvPr>
            <p:cNvSpPr/>
            <p:nvPr/>
          </p:nvSpPr>
          <p:spPr>
            <a:xfrm>
              <a:off x="4238318" y="6104627"/>
              <a:ext cx="104955" cy="31959"/>
            </a:xfrm>
            <a:custGeom>
              <a:avLst/>
              <a:gdLst/>
              <a:ahLst/>
              <a:cxnLst/>
              <a:rect l="l" t="t" r="r" b="b"/>
              <a:pathLst>
                <a:path w="183515" h="55879">
                  <a:moveTo>
                    <a:pt x="155230" y="0"/>
                  </a:moveTo>
                  <a:lnTo>
                    <a:pt x="27779" y="0"/>
                  </a:lnTo>
                  <a:lnTo>
                    <a:pt x="16967" y="2183"/>
                  </a:lnTo>
                  <a:lnTo>
                    <a:pt x="8137" y="8138"/>
                  </a:lnTo>
                  <a:lnTo>
                    <a:pt x="2183" y="16971"/>
                  </a:lnTo>
                  <a:lnTo>
                    <a:pt x="0" y="27789"/>
                  </a:lnTo>
                  <a:lnTo>
                    <a:pt x="2183" y="38601"/>
                  </a:lnTo>
                  <a:lnTo>
                    <a:pt x="8137" y="47431"/>
                  </a:lnTo>
                  <a:lnTo>
                    <a:pt x="16967" y="53385"/>
                  </a:lnTo>
                  <a:lnTo>
                    <a:pt x="27779" y="55568"/>
                  </a:lnTo>
                  <a:lnTo>
                    <a:pt x="155230" y="55568"/>
                  </a:lnTo>
                  <a:lnTo>
                    <a:pt x="166042" y="53385"/>
                  </a:lnTo>
                  <a:lnTo>
                    <a:pt x="174872" y="47431"/>
                  </a:lnTo>
                  <a:lnTo>
                    <a:pt x="180826" y="38601"/>
                  </a:lnTo>
                  <a:lnTo>
                    <a:pt x="183010" y="27789"/>
                  </a:lnTo>
                  <a:lnTo>
                    <a:pt x="180826" y="16971"/>
                  </a:lnTo>
                  <a:lnTo>
                    <a:pt x="174872" y="8138"/>
                  </a:lnTo>
                  <a:lnTo>
                    <a:pt x="166042" y="2183"/>
                  </a:lnTo>
                  <a:lnTo>
                    <a:pt x="155230" y="0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19" name="object 29">
              <a:extLst>
                <a:ext uri="{FF2B5EF4-FFF2-40B4-BE49-F238E27FC236}">
                  <a16:creationId xmlns:a16="http://schemas.microsoft.com/office/drawing/2014/main" id="{7EB9A266-A32C-A07D-3144-D4469DF002CF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4472" y="5944317"/>
              <a:ext cx="134684" cy="136210"/>
            </a:xfrm>
            <a:prstGeom prst="rect">
              <a:avLst/>
            </a:prstGeom>
          </p:spPr>
        </p:pic>
      </p:grpSp>
      <p:pic>
        <p:nvPicPr>
          <p:cNvPr id="5" name="object 29">
            <a:extLst>
              <a:ext uri="{FF2B5EF4-FFF2-40B4-BE49-F238E27FC236}">
                <a16:creationId xmlns:a16="http://schemas.microsoft.com/office/drawing/2014/main" id="{A5D0CC52-0BE2-E83B-D929-84A5CECFD727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4782" y="622466"/>
            <a:ext cx="1219910" cy="1133593"/>
          </a:xfrm>
          <a:prstGeom prst="rect">
            <a:avLst/>
          </a:prstGeom>
        </p:spPr>
      </p:pic>
      <p:sp>
        <p:nvSpPr>
          <p:cNvPr id="6" name="object 35">
            <a:extLst>
              <a:ext uri="{FF2B5EF4-FFF2-40B4-BE49-F238E27FC236}">
                <a16:creationId xmlns:a16="http://schemas.microsoft.com/office/drawing/2014/main" id="{B86D6EA8-0000-46E4-0A07-EDF55D8C33ED}"/>
              </a:ext>
            </a:extLst>
          </p:cNvPr>
          <p:cNvSpPr txBox="1"/>
          <p:nvPr/>
        </p:nvSpPr>
        <p:spPr>
          <a:xfrm>
            <a:off x="420375" y="1773293"/>
            <a:ext cx="7825709" cy="837372"/>
          </a:xfrm>
          <a:prstGeom prst="rect">
            <a:avLst/>
          </a:prstGeom>
          <a:noFill/>
        </p:spPr>
        <p:txBody>
          <a:bodyPr vert="horz" wrap="square" lIns="0" tIns="144000" rIns="0" bIns="144000" rtlCol="0">
            <a:spAutoFit/>
          </a:bodyPr>
          <a:lstStyle/>
          <a:p>
            <a:pPr marL="197538" marR="199463">
              <a:lnSpc>
                <a:spcPct val="110600"/>
              </a:lnSpc>
              <a:spcBef>
                <a:spcPts val="813"/>
              </a:spcBef>
            </a:pPr>
            <a:r>
              <a:rPr lang="es-CL" sz="1600" dirty="0">
                <a:solidFill>
                  <a:srgbClr val="436122"/>
                </a:solidFill>
                <a:latin typeface="BNPPSans"/>
                <a:cs typeface="BNPPSans"/>
              </a:rPr>
              <a:t>La autonomía declarada por el fabricante representa el rango más optimista. Estas cifras "teóricas" son casi imposibles de alcanzar en el día a día.</a:t>
            </a: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246AD929-A244-CC1E-79EA-163A50A0FDF2}"/>
              </a:ext>
            </a:extLst>
          </p:cNvPr>
          <p:cNvSpPr txBox="1"/>
          <p:nvPr/>
        </p:nvSpPr>
        <p:spPr>
          <a:xfrm>
            <a:off x="633031" y="2961596"/>
            <a:ext cx="3311784" cy="172003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r>
              <a:rPr sz="1400" spc="33" dirty="0">
                <a:solidFill>
                  <a:srgbClr val="436122"/>
                </a:solidFill>
                <a:latin typeface="BNPPSans"/>
                <a:cs typeface="BNPPSans"/>
              </a:rPr>
              <a:t>Plan</a:t>
            </a:r>
            <a:r>
              <a:rPr lang="es-CL" sz="1400" spc="33" dirty="0" err="1">
                <a:solidFill>
                  <a:srgbClr val="436122"/>
                </a:solidFill>
                <a:latin typeface="BNPPSans"/>
                <a:cs typeface="BNPPSans"/>
              </a:rPr>
              <a:t>ificar</a:t>
            </a:r>
            <a:r>
              <a:rPr lang="es-CL" sz="1400" spc="33" dirty="0">
                <a:solidFill>
                  <a:srgbClr val="436122"/>
                </a:solidFill>
                <a:latin typeface="BNPPSans"/>
                <a:cs typeface="BNPPSans"/>
              </a:rPr>
              <a:t> la</a:t>
            </a:r>
            <a:r>
              <a:rPr sz="1400" spc="152" dirty="0">
                <a:solidFill>
                  <a:srgbClr val="436122"/>
                </a:solidFill>
                <a:latin typeface="BNPPSans"/>
                <a:cs typeface="BNPPSans"/>
              </a:rPr>
              <a:t> </a:t>
            </a:r>
            <a:r>
              <a:rPr sz="1400" dirty="0">
                <a:solidFill>
                  <a:srgbClr val="436122"/>
                </a:solidFill>
                <a:latin typeface="BNPPSans"/>
                <a:cs typeface="BNPPSans"/>
              </a:rPr>
              <a:t>ruta</a:t>
            </a:r>
            <a:r>
              <a:rPr sz="1400" spc="149" dirty="0">
                <a:solidFill>
                  <a:srgbClr val="436122"/>
                </a:solidFill>
                <a:latin typeface="BNPPSans"/>
                <a:cs typeface="BNPPSans"/>
              </a:rPr>
              <a:t> </a:t>
            </a:r>
            <a:r>
              <a:rPr sz="1400" spc="33" dirty="0">
                <a:solidFill>
                  <a:srgbClr val="436122"/>
                </a:solidFill>
                <a:latin typeface="BNPPSans"/>
                <a:cs typeface="BNPPSans"/>
              </a:rPr>
              <a:t>y</a:t>
            </a:r>
            <a:r>
              <a:rPr sz="1400" spc="149" dirty="0">
                <a:solidFill>
                  <a:srgbClr val="436122"/>
                </a:solidFill>
                <a:latin typeface="BNPPSans"/>
                <a:cs typeface="BNPPSans"/>
              </a:rPr>
              <a:t> </a:t>
            </a:r>
            <a:r>
              <a:rPr lang="es-CL" sz="1400" spc="36" dirty="0">
                <a:solidFill>
                  <a:srgbClr val="436122"/>
                </a:solidFill>
                <a:latin typeface="BNPPSans"/>
                <a:cs typeface="BNPPSans"/>
              </a:rPr>
              <a:t>sus puntos de carga </a:t>
            </a:r>
            <a:r>
              <a:rPr sz="1400" dirty="0" err="1">
                <a:latin typeface="BNPPSans-Light"/>
                <a:cs typeface="BNPPSans-Light"/>
              </a:rPr>
              <a:t>evit</a:t>
            </a:r>
            <a:r>
              <a:rPr lang="es-CL" sz="1400" dirty="0">
                <a:latin typeface="BNPPSans-Light"/>
                <a:cs typeface="BNPPSans-Light"/>
              </a:rPr>
              <a:t>ando</a:t>
            </a:r>
            <a:r>
              <a:rPr sz="1400" spc="112" dirty="0">
                <a:latin typeface="BNPPSans-Light"/>
                <a:cs typeface="BNPPSans-Light"/>
              </a:rPr>
              <a:t> </a:t>
            </a:r>
            <a:r>
              <a:rPr sz="1400" dirty="0" err="1">
                <a:latin typeface="BNPPSans-Light"/>
                <a:cs typeface="BNPPSans-Light"/>
              </a:rPr>
              <a:t>cualquier</a:t>
            </a:r>
            <a:r>
              <a:rPr sz="1400" spc="112" dirty="0">
                <a:latin typeface="BNPPSans-Light"/>
                <a:cs typeface="BNPPSans-Light"/>
              </a:rPr>
              <a:t> </a:t>
            </a:r>
            <a:r>
              <a:rPr sz="1400" dirty="0">
                <a:latin typeface="BNPPSans-Light"/>
                <a:cs typeface="BNPPSans-Light"/>
              </a:rPr>
              <a:t>problemas</a:t>
            </a:r>
            <a:r>
              <a:rPr sz="1400" spc="109" dirty="0">
                <a:latin typeface="BNPPSans-Light"/>
                <a:cs typeface="BNPPSans-Light"/>
              </a:rPr>
              <a:t> </a:t>
            </a:r>
            <a:r>
              <a:rPr sz="1400" dirty="0">
                <a:latin typeface="BNPPSans-Light"/>
                <a:cs typeface="BNPPSans-Light"/>
              </a:rPr>
              <a:t>y</a:t>
            </a:r>
            <a:r>
              <a:rPr sz="1400" spc="112" dirty="0">
                <a:latin typeface="BNPPSans-Light"/>
                <a:cs typeface="BNPPSans-Light"/>
              </a:rPr>
              <a:t> </a:t>
            </a:r>
            <a:r>
              <a:rPr sz="1400" spc="-6" dirty="0">
                <a:latin typeface="BNPPSans-Light"/>
                <a:cs typeface="BNPPSans-Light"/>
              </a:rPr>
              <a:t>desvíos </a:t>
            </a:r>
            <a:r>
              <a:rPr sz="1400" spc="-6" dirty="0" err="1">
                <a:latin typeface="BNPPSans-Light"/>
                <a:cs typeface="BNPPSans-Light"/>
              </a:rPr>
              <a:t>innecesarios</a:t>
            </a:r>
            <a:r>
              <a:rPr sz="1400" spc="-6" dirty="0">
                <a:latin typeface="BNPPSans-Light"/>
                <a:cs typeface="BNPPSans-Light"/>
              </a:rPr>
              <a:t>.</a:t>
            </a:r>
            <a:endParaRPr lang="es-ES" sz="1400" spc="-6" dirty="0">
              <a:latin typeface="BNPPSans-Light"/>
              <a:cs typeface="BNPPSans-Light"/>
            </a:endParaRPr>
          </a:p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endParaRPr lang="es-ES" sz="1400" spc="-6" dirty="0">
              <a:latin typeface="BNPPSans-Light"/>
              <a:cs typeface="BNPPSans-Light"/>
            </a:endParaRPr>
          </a:p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r>
              <a:rPr lang="es-CL" sz="1400" spc="52" dirty="0">
                <a:solidFill>
                  <a:srgbClr val="436122"/>
                </a:solidFill>
                <a:latin typeface="BNPPSans"/>
                <a:cs typeface="BNPPSans"/>
              </a:rPr>
              <a:t>Usar</a:t>
            </a:r>
            <a:r>
              <a:rPr lang="es-CL" sz="1400" dirty="0">
                <a:solidFill>
                  <a:srgbClr val="436122"/>
                </a:solidFill>
                <a:latin typeface="BNPPSans"/>
                <a:cs typeface="BNPPSans"/>
              </a:rPr>
              <a:t> </a:t>
            </a:r>
            <a:r>
              <a:rPr lang="es-CL" sz="1400" spc="52" dirty="0">
                <a:solidFill>
                  <a:srgbClr val="436122"/>
                </a:solidFill>
                <a:latin typeface="BNPPSans"/>
                <a:cs typeface="BNPPSans"/>
              </a:rPr>
              <a:t>aplicaciones</a:t>
            </a:r>
            <a:r>
              <a:rPr lang="es-CL" sz="1400" dirty="0">
                <a:latin typeface="BNPPSans-Light"/>
                <a:cs typeface="BNPPSans-Light"/>
              </a:rPr>
              <a:t> </a:t>
            </a:r>
            <a:r>
              <a:rPr lang="es-CL" sz="1400" spc="49" dirty="0">
                <a:latin typeface="BNPPSans-Light"/>
                <a:cs typeface="BNPPSans-Light"/>
              </a:rPr>
              <a:t>como </a:t>
            </a:r>
            <a:r>
              <a:rPr lang="es-CL" sz="1400" dirty="0">
                <a:latin typeface="BNPPSans-Light"/>
                <a:cs typeface="BNPPSans-Light"/>
              </a:rPr>
              <a:t>Google </a:t>
            </a:r>
            <a:r>
              <a:rPr lang="es-CL" sz="1400" dirty="0" err="1">
                <a:latin typeface="BNPPSans-Light"/>
                <a:cs typeface="BNPPSans-Light"/>
              </a:rPr>
              <a:t>Maps</a:t>
            </a:r>
            <a:r>
              <a:rPr lang="es-CL" sz="1400" dirty="0">
                <a:latin typeface="BNPPSans-Light"/>
                <a:cs typeface="BNPPSans-Light"/>
              </a:rPr>
              <a:t> para planificar su </a:t>
            </a:r>
            <a:r>
              <a:rPr lang="es-CL" sz="1400" spc="-6" dirty="0">
                <a:latin typeface="BNPPSans-Light"/>
                <a:cs typeface="BNPPSans-Light"/>
              </a:rPr>
              <a:t>viaje.</a:t>
            </a:r>
            <a:endParaRPr lang="es-CL" sz="1400" dirty="0">
              <a:latin typeface="BNPPSans-Light"/>
              <a:cs typeface="BNPPSans-Light"/>
            </a:endParaRPr>
          </a:p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endParaRPr sz="1400" dirty="0">
              <a:latin typeface="BNPPSans-Light"/>
              <a:cs typeface="BNPPSans-Light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804BC452-5E47-F588-0698-FBEACC1AC931}"/>
              </a:ext>
            </a:extLst>
          </p:cNvPr>
          <p:cNvSpPr txBox="1"/>
          <p:nvPr/>
        </p:nvSpPr>
        <p:spPr>
          <a:xfrm>
            <a:off x="4612085" y="2961596"/>
            <a:ext cx="3478673" cy="195920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r>
              <a:rPr sz="1400" spc="36" dirty="0" err="1">
                <a:solidFill>
                  <a:srgbClr val="436122"/>
                </a:solidFill>
                <a:latin typeface="BNPPSans"/>
                <a:cs typeface="BNPPSans"/>
              </a:rPr>
              <a:t>Detener</a:t>
            </a:r>
            <a:r>
              <a:rPr lang="es-CL" sz="1400" spc="36" dirty="0">
                <a:solidFill>
                  <a:srgbClr val="436122"/>
                </a:solidFill>
                <a:latin typeface="BNPPSans"/>
                <a:cs typeface="BNPPSans"/>
              </a:rPr>
              <a:t>se </a:t>
            </a:r>
            <a:r>
              <a:rPr sz="1400" spc="139" dirty="0">
                <a:solidFill>
                  <a:srgbClr val="436122"/>
                </a:solidFill>
                <a:latin typeface="BNPPSans"/>
                <a:cs typeface="BNPPSans"/>
              </a:rPr>
              <a:t> </a:t>
            </a:r>
            <a:r>
              <a:rPr lang="es-CL" sz="1400" spc="39" dirty="0">
                <a:solidFill>
                  <a:srgbClr val="436122"/>
                </a:solidFill>
                <a:latin typeface="BNPPSans"/>
                <a:cs typeface="BNPPSans"/>
              </a:rPr>
              <a:t>cada vez que </a:t>
            </a:r>
            <a:r>
              <a:rPr sz="1400" spc="39" dirty="0">
                <a:solidFill>
                  <a:srgbClr val="436122"/>
                </a:solidFill>
                <a:latin typeface="BNPPSans"/>
                <a:cs typeface="BNPPSans"/>
              </a:rPr>
              <a:t>sea</a:t>
            </a:r>
            <a:r>
              <a:rPr sz="1400" spc="146" dirty="0">
                <a:solidFill>
                  <a:srgbClr val="436122"/>
                </a:solidFill>
                <a:latin typeface="BNPPSans"/>
                <a:cs typeface="BNPPSans"/>
              </a:rPr>
              <a:t> </a:t>
            </a:r>
            <a:r>
              <a:rPr sz="1400" spc="45" dirty="0">
                <a:solidFill>
                  <a:srgbClr val="436122"/>
                </a:solidFill>
                <a:latin typeface="BNPPSans"/>
                <a:cs typeface="BNPPSans"/>
              </a:rPr>
              <a:t>posible</a:t>
            </a:r>
            <a:r>
              <a:rPr sz="1400" spc="143" dirty="0">
                <a:solidFill>
                  <a:srgbClr val="436122"/>
                </a:solidFill>
                <a:latin typeface="BNPPSans"/>
                <a:cs typeface="BNPPSans"/>
              </a:rPr>
              <a:t> </a:t>
            </a:r>
            <a:r>
              <a:rPr sz="1400" dirty="0" err="1">
                <a:solidFill>
                  <a:srgbClr val="436122"/>
                </a:solidFill>
                <a:latin typeface="BNPPSans"/>
                <a:cs typeface="BNPPSans"/>
              </a:rPr>
              <a:t>en</a:t>
            </a:r>
            <a:r>
              <a:rPr sz="1400" spc="146" dirty="0">
                <a:solidFill>
                  <a:srgbClr val="436122"/>
                </a:solidFill>
                <a:latin typeface="BNPPSans"/>
                <a:cs typeface="BNPPSans"/>
              </a:rPr>
              <a:t> </a:t>
            </a:r>
            <a:r>
              <a:rPr lang="es-CL" sz="1400" spc="146" dirty="0">
                <a:solidFill>
                  <a:srgbClr val="436122"/>
                </a:solidFill>
                <a:latin typeface="BNPPSans"/>
                <a:cs typeface="BNPPSans"/>
              </a:rPr>
              <a:t>una</a:t>
            </a:r>
            <a:r>
              <a:rPr sz="1400" spc="143" dirty="0">
                <a:solidFill>
                  <a:srgbClr val="436122"/>
                </a:solidFill>
                <a:latin typeface="BNPPSans"/>
                <a:cs typeface="BNPPSans"/>
              </a:rPr>
              <a:t> </a:t>
            </a:r>
            <a:r>
              <a:rPr sz="1400" spc="42" dirty="0" err="1">
                <a:solidFill>
                  <a:srgbClr val="436122"/>
                </a:solidFill>
                <a:latin typeface="BNPPSans"/>
                <a:cs typeface="BNPPSans"/>
              </a:rPr>
              <a:t>ubicación</a:t>
            </a:r>
            <a:r>
              <a:rPr sz="1400" spc="143" dirty="0">
                <a:solidFill>
                  <a:srgbClr val="436122"/>
                </a:solidFill>
                <a:latin typeface="BNPPSans"/>
                <a:cs typeface="BNPPSans"/>
              </a:rPr>
              <a:t> </a:t>
            </a:r>
            <a:r>
              <a:rPr lang="es-CL" sz="1400" spc="33" dirty="0">
                <a:solidFill>
                  <a:srgbClr val="436122"/>
                </a:solidFill>
                <a:latin typeface="BNPPSans"/>
                <a:cs typeface="BNPPSans"/>
              </a:rPr>
              <a:t>que tenga </a:t>
            </a:r>
            <a:r>
              <a:rPr sz="1400" dirty="0" err="1">
                <a:solidFill>
                  <a:srgbClr val="436122"/>
                </a:solidFill>
                <a:latin typeface="BNPPSans"/>
                <a:cs typeface="BNPPSans"/>
              </a:rPr>
              <a:t>más</a:t>
            </a:r>
            <a:r>
              <a:rPr sz="1400" spc="79" dirty="0">
                <a:solidFill>
                  <a:srgbClr val="436122"/>
                </a:solidFill>
                <a:latin typeface="BNPPSans"/>
                <a:cs typeface="BNPPSans"/>
              </a:rPr>
              <a:t> </a:t>
            </a:r>
            <a:r>
              <a:rPr sz="1400" dirty="0">
                <a:solidFill>
                  <a:srgbClr val="436122"/>
                </a:solidFill>
                <a:latin typeface="BNPPSans"/>
                <a:cs typeface="BNPPSans"/>
              </a:rPr>
              <a:t>que</a:t>
            </a:r>
            <a:r>
              <a:rPr sz="1400" spc="79" dirty="0">
                <a:solidFill>
                  <a:srgbClr val="436122"/>
                </a:solidFill>
                <a:latin typeface="BNPPSans"/>
                <a:cs typeface="BNPPSans"/>
              </a:rPr>
              <a:t> </a:t>
            </a:r>
            <a:r>
              <a:rPr sz="1400" dirty="0">
                <a:solidFill>
                  <a:srgbClr val="436122"/>
                </a:solidFill>
                <a:latin typeface="BNPPSans"/>
                <a:cs typeface="BNPPSans"/>
              </a:rPr>
              <a:t>un</a:t>
            </a:r>
            <a:r>
              <a:rPr lang="es-CL" sz="1400" dirty="0">
                <a:solidFill>
                  <a:srgbClr val="436122"/>
                </a:solidFill>
                <a:latin typeface="BNPPSans"/>
                <a:cs typeface="BNPPSans"/>
              </a:rPr>
              <a:t> punto de carga</a:t>
            </a:r>
            <a:r>
              <a:rPr sz="1400" spc="33" dirty="0">
                <a:solidFill>
                  <a:srgbClr val="436122"/>
                </a:solidFill>
                <a:latin typeface="BNPPSans"/>
                <a:cs typeface="BNPPSans"/>
              </a:rPr>
              <a:t> </a:t>
            </a:r>
            <a:r>
              <a:rPr lang="es-CL" sz="1400" dirty="0">
                <a:latin typeface="BNPPSans-Light"/>
                <a:cs typeface="BNPPSans-Light"/>
              </a:rPr>
              <a:t>para</a:t>
            </a:r>
            <a:r>
              <a:rPr sz="1400" spc="27" dirty="0">
                <a:latin typeface="BNPPSans-Light"/>
                <a:cs typeface="BNPPSans-Light"/>
              </a:rPr>
              <a:t> </a:t>
            </a:r>
            <a:r>
              <a:rPr sz="1400" dirty="0" err="1">
                <a:latin typeface="BNPPSans-Light"/>
                <a:cs typeface="BNPPSans-Light"/>
              </a:rPr>
              <a:t>reducir</a:t>
            </a:r>
            <a:r>
              <a:rPr sz="1400" spc="27" dirty="0">
                <a:latin typeface="BNPPSans-Light"/>
                <a:cs typeface="BNPPSans-Light"/>
              </a:rPr>
              <a:t> </a:t>
            </a:r>
            <a:r>
              <a:rPr lang="es-CL" sz="1400" spc="27" dirty="0">
                <a:latin typeface="BNPPSans-Light"/>
                <a:cs typeface="BNPPSans-Light"/>
              </a:rPr>
              <a:t>la</a:t>
            </a:r>
            <a:r>
              <a:rPr sz="1400" spc="24" dirty="0">
                <a:latin typeface="BNPPSans-Light"/>
                <a:cs typeface="BNPPSans-Light"/>
              </a:rPr>
              <a:t> </a:t>
            </a:r>
            <a:r>
              <a:rPr sz="1400" spc="-6" dirty="0">
                <a:latin typeface="BNPPSans-Light"/>
                <a:cs typeface="BNPPSans-Light"/>
              </a:rPr>
              <a:t>posibilidad </a:t>
            </a:r>
            <a:r>
              <a:rPr sz="1400" dirty="0">
                <a:latin typeface="BNPPSans-Light"/>
                <a:cs typeface="BNPPSans-Light"/>
              </a:rPr>
              <a:t>de</a:t>
            </a:r>
            <a:r>
              <a:rPr sz="1400" spc="-6" dirty="0">
                <a:latin typeface="BNPPSans-Light"/>
                <a:cs typeface="BNPPSans-Light"/>
              </a:rPr>
              <a:t> </a:t>
            </a:r>
            <a:r>
              <a:rPr lang="es-CL" sz="1400" dirty="0">
                <a:latin typeface="BNPPSans-Light"/>
                <a:cs typeface="BNPPSans-Light"/>
              </a:rPr>
              <a:t>generar una fila</a:t>
            </a:r>
            <a:r>
              <a:rPr lang="es-CL" sz="1400" spc="-3" dirty="0">
                <a:latin typeface="BNPPSans-Light"/>
                <a:cs typeface="BNPPSans-Light"/>
              </a:rPr>
              <a:t>.</a:t>
            </a:r>
          </a:p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endParaRPr lang="es-CL" sz="1400" spc="-3" dirty="0">
              <a:latin typeface="BNPPSans-Light"/>
              <a:cs typeface="BNPPSans-Light"/>
            </a:endParaRPr>
          </a:p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r>
              <a:rPr lang="es-CL" sz="1400" dirty="0">
                <a:solidFill>
                  <a:srgbClr val="436122"/>
                </a:solidFill>
                <a:latin typeface="BNPPSans"/>
                <a:cs typeface="BNPPSans"/>
              </a:rPr>
              <a:t>Considerar recargar</a:t>
            </a:r>
            <a:r>
              <a:rPr lang="es-CL" sz="1400" spc="12" dirty="0">
                <a:solidFill>
                  <a:srgbClr val="436122"/>
                </a:solidFill>
                <a:latin typeface="BNPPSans"/>
                <a:cs typeface="BNPPSans"/>
              </a:rPr>
              <a:t> </a:t>
            </a:r>
            <a:r>
              <a:rPr lang="es-CL" sz="1400" dirty="0">
                <a:solidFill>
                  <a:srgbClr val="436122"/>
                </a:solidFill>
                <a:latin typeface="BNPPSans"/>
                <a:cs typeface="BNPPSans"/>
              </a:rPr>
              <a:t>la batería</a:t>
            </a:r>
            <a:r>
              <a:rPr lang="es-CL" sz="1400" spc="15" dirty="0">
                <a:solidFill>
                  <a:srgbClr val="436122"/>
                </a:solidFill>
                <a:latin typeface="BNPPSans"/>
                <a:cs typeface="BNPPSans"/>
              </a:rPr>
              <a:t> </a:t>
            </a:r>
            <a:r>
              <a:rPr lang="es-CL" sz="1400" dirty="0">
                <a:solidFill>
                  <a:srgbClr val="436122"/>
                </a:solidFill>
                <a:latin typeface="BNPPSans"/>
                <a:cs typeface="BNPPSans"/>
              </a:rPr>
              <a:t>antes de llegar al </a:t>
            </a:r>
            <a:r>
              <a:rPr lang="es-CL" sz="1400" spc="-12" dirty="0">
                <a:solidFill>
                  <a:srgbClr val="436122"/>
                </a:solidFill>
                <a:latin typeface="BNPPSans"/>
                <a:cs typeface="BNPPSans"/>
              </a:rPr>
              <a:t>20%.</a:t>
            </a:r>
            <a:endParaRPr lang="es-CL" sz="1400" dirty="0">
              <a:latin typeface="BNPPSans"/>
              <a:cs typeface="BNPPSans"/>
            </a:endParaRPr>
          </a:p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endParaRPr sz="1400" dirty="0">
              <a:latin typeface="BNPPSans-Light"/>
              <a:cs typeface="BNPPSans-Light"/>
            </a:endParaRPr>
          </a:p>
        </p:txBody>
      </p:sp>
      <p:sp>
        <p:nvSpPr>
          <p:cNvPr id="42" name="object 35">
            <a:extLst>
              <a:ext uri="{FF2B5EF4-FFF2-40B4-BE49-F238E27FC236}">
                <a16:creationId xmlns:a16="http://schemas.microsoft.com/office/drawing/2014/main" id="{DE2CA4DD-FBA2-609F-9A5A-964193D226E0}"/>
              </a:ext>
            </a:extLst>
          </p:cNvPr>
          <p:cNvSpPr txBox="1"/>
          <p:nvPr/>
        </p:nvSpPr>
        <p:spPr>
          <a:xfrm>
            <a:off x="799998" y="5423973"/>
            <a:ext cx="7038429" cy="564092"/>
          </a:xfrm>
          <a:prstGeom prst="rect">
            <a:avLst/>
          </a:prstGeom>
          <a:solidFill>
            <a:srgbClr val="436122">
              <a:alpha val="28000"/>
            </a:srgbClr>
          </a:solidFill>
        </p:spPr>
        <p:txBody>
          <a:bodyPr vert="horz" wrap="square" lIns="0" tIns="144000" rIns="0" bIns="144000" rtlCol="0">
            <a:spAutoFit/>
          </a:bodyPr>
          <a:lstStyle/>
          <a:p>
            <a:pPr marL="197538" marR="199463" algn="ctr">
              <a:lnSpc>
                <a:spcPct val="110600"/>
              </a:lnSpc>
              <a:spcBef>
                <a:spcPts val="813"/>
              </a:spcBef>
            </a:pPr>
            <a:r>
              <a:rPr lang="es-CL" sz="1600" b="1" dirty="0">
                <a:solidFill>
                  <a:srgbClr val="436122"/>
                </a:solidFill>
                <a:latin typeface="BNPPSans-Bold" panose="02000000000000000000" pitchFamily="2" charset="0"/>
                <a:cs typeface="BNPPSans"/>
              </a:rPr>
              <a:t>LLEVAR AL MENOS UN 20% DE MARGEN PARA PLANIFICAR LOS VIAJES</a:t>
            </a:r>
          </a:p>
        </p:txBody>
      </p:sp>
      <p:grpSp>
        <p:nvGrpSpPr>
          <p:cNvPr id="21" name="object 31">
            <a:extLst>
              <a:ext uri="{FF2B5EF4-FFF2-40B4-BE49-F238E27FC236}">
                <a16:creationId xmlns:a16="http://schemas.microsoft.com/office/drawing/2014/main" id="{110A2881-1075-DD49-4FA5-50E9DA4025C2}"/>
              </a:ext>
            </a:extLst>
          </p:cNvPr>
          <p:cNvGrpSpPr/>
          <p:nvPr/>
        </p:nvGrpSpPr>
        <p:grpSpPr>
          <a:xfrm>
            <a:off x="3993582" y="4966837"/>
            <a:ext cx="582603" cy="507900"/>
            <a:chOff x="13912933" y="7952506"/>
            <a:chExt cx="960755" cy="837565"/>
          </a:xfrm>
        </p:grpSpPr>
        <p:pic>
          <p:nvPicPr>
            <p:cNvPr id="22" name="object 32">
              <a:extLst>
                <a:ext uri="{FF2B5EF4-FFF2-40B4-BE49-F238E27FC236}">
                  <a16:creationId xmlns:a16="http://schemas.microsoft.com/office/drawing/2014/main" id="{560DC8B9-2BD6-CAD5-2A1A-3AFA831B80E2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31579" y="8174050"/>
              <a:ext cx="159758" cy="205019"/>
            </a:xfrm>
            <a:prstGeom prst="rect">
              <a:avLst/>
            </a:prstGeom>
          </p:spPr>
        </p:pic>
        <p:pic>
          <p:nvPicPr>
            <p:cNvPr id="25" name="object 33">
              <a:extLst>
                <a:ext uri="{FF2B5EF4-FFF2-40B4-BE49-F238E27FC236}">
                  <a16:creationId xmlns:a16="http://schemas.microsoft.com/office/drawing/2014/main" id="{C3564386-4F76-8FC2-9BB7-EED4063FE294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79884" y="8577955"/>
              <a:ext cx="219260" cy="211938"/>
            </a:xfrm>
            <a:prstGeom prst="rect">
              <a:avLst/>
            </a:prstGeom>
          </p:spPr>
        </p:pic>
        <p:sp>
          <p:nvSpPr>
            <p:cNvPr id="26" name="object 34">
              <a:extLst>
                <a:ext uri="{FF2B5EF4-FFF2-40B4-BE49-F238E27FC236}">
                  <a16:creationId xmlns:a16="http://schemas.microsoft.com/office/drawing/2014/main" id="{29DF997B-0D47-F6C5-87B2-DCD834B19519}"/>
                </a:ext>
              </a:extLst>
            </p:cNvPr>
            <p:cNvSpPr/>
            <p:nvPr/>
          </p:nvSpPr>
          <p:spPr>
            <a:xfrm>
              <a:off x="13912935" y="8005126"/>
              <a:ext cx="721995" cy="649605"/>
            </a:xfrm>
            <a:custGeom>
              <a:avLst/>
              <a:gdLst/>
              <a:ahLst/>
              <a:cxnLst/>
              <a:rect l="l" t="t" r="r" b="b"/>
              <a:pathLst>
                <a:path w="721994" h="649604">
                  <a:moveTo>
                    <a:pt x="436302" y="0"/>
                  </a:moveTo>
                  <a:lnTo>
                    <a:pt x="377058" y="129503"/>
                  </a:lnTo>
                  <a:lnTo>
                    <a:pt x="355594" y="170289"/>
                  </a:lnTo>
                  <a:lnTo>
                    <a:pt x="329889" y="208246"/>
                  </a:lnTo>
                  <a:lnTo>
                    <a:pt x="300230" y="243068"/>
                  </a:lnTo>
                  <a:lnTo>
                    <a:pt x="266908" y="274451"/>
                  </a:lnTo>
                  <a:lnTo>
                    <a:pt x="230214" y="302088"/>
                  </a:lnTo>
                  <a:lnTo>
                    <a:pt x="190435" y="325675"/>
                  </a:lnTo>
                  <a:lnTo>
                    <a:pt x="31476" y="408458"/>
                  </a:lnTo>
                  <a:lnTo>
                    <a:pt x="13330" y="423050"/>
                  </a:lnTo>
                  <a:lnTo>
                    <a:pt x="2570" y="442689"/>
                  </a:lnTo>
                  <a:lnTo>
                    <a:pt x="0" y="464858"/>
                  </a:lnTo>
                  <a:lnTo>
                    <a:pt x="6420" y="487042"/>
                  </a:lnTo>
                  <a:lnTo>
                    <a:pt x="75255" y="618420"/>
                  </a:lnTo>
                  <a:lnTo>
                    <a:pt x="89851" y="636351"/>
                  </a:lnTo>
                  <a:lnTo>
                    <a:pt x="109570" y="646914"/>
                  </a:lnTo>
                  <a:lnTo>
                    <a:pt x="131882" y="649331"/>
                  </a:lnTo>
                  <a:lnTo>
                    <a:pt x="154258" y="642818"/>
                  </a:lnTo>
                  <a:lnTo>
                    <a:pt x="313227" y="560045"/>
                  </a:lnTo>
                  <a:lnTo>
                    <a:pt x="355375" y="540977"/>
                  </a:lnTo>
                  <a:lnTo>
                    <a:pt x="399095" y="526744"/>
                  </a:lnTo>
                  <a:lnTo>
                    <a:pt x="443969" y="517410"/>
                  </a:lnTo>
                  <a:lnTo>
                    <a:pt x="489582" y="513038"/>
                  </a:lnTo>
                  <a:lnTo>
                    <a:pt x="535516" y="513690"/>
                  </a:lnTo>
                  <a:lnTo>
                    <a:pt x="581355" y="519429"/>
                  </a:lnTo>
                  <a:lnTo>
                    <a:pt x="721811" y="544946"/>
                  </a:lnTo>
                  <a:lnTo>
                    <a:pt x="436302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27" name="object 35">
              <a:extLst>
                <a:ext uri="{FF2B5EF4-FFF2-40B4-BE49-F238E27FC236}">
                  <a16:creationId xmlns:a16="http://schemas.microsoft.com/office/drawing/2014/main" id="{1003256F-89A2-3DB9-0D5B-D765AF838790}"/>
                </a:ext>
              </a:extLst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60114" y="8159705"/>
              <a:ext cx="191283" cy="212527"/>
            </a:xfrm>
            <a:prstGeom prst="rect">
              <a:avLst/>
            </a:prstGeom>
          </p:spPr>
        </p:pic>
        <p:sp>
          <p:nvSpPr>
            <p:cNvPr id="28" name="object 36">
              <a:extLst>
                <a:ext uri="{FF2B5EF4-FFF2-40B4-BE49-F238E27FC236}">
                  <a16:creationId xmlns:a16="http://schemas.microsoft.com/office/drawing/2014/main" id="{8757FCDE-918A-E470-C016-5333C019DF2F}"/>
                </a:ext>
              </a:extLst>
            </p:cNvPr>
            <p:cNvSpPr/>
            <p:nvPr/>
          </p:nvSpPr>
          <p:spPr>
            <a:xfrm>
              <a:off x="13912927" y="7989297"/>
              <a:ext cx="752475" cy="665480"/>
            </a:xfrm>
            <a:custGeom>
              <a:avLst/>
              <a:gdLst/>
              <a:ahLst/>
              <a:cxnLst/>
              <a:rect l="l" t="t" r="r" b="b"/>
              <a:pathLst>
                <a:path w="752475" h="665479">
                  <a:moveTo>
                    <a:pt x="313232" y="575881"/>
                  </a:moveTo>
                  <a:lnTo>
                    <a:pt x="190436" y="341515"/>
                  </a:lnTo>
                  <a:lnTo>
                    <a:pt x="31470" y="424294"/>
                  </a:lnTo>
                  <a:lnTo>
                    <a:pt x="13322" y="438886"/>
                  </a:lnTo>
                  <a:lnTo>
                    <a:pt x="2565" y="458520"/>
                  </a:lnTo>
                  <a:lnTo>
                    <a:pt x="0" y="480695"/>
                  </a:lnTo>
                  <a:lnTo>
                    <a:pt x="6426" y="502869"/>
                  </a:lnTo>
                  <a:lnTo>
                    <a:pt x="75260" y="634263"/>
                  </a:lnTo>
                  <a:lnTo>
                    <a:pt x="89852" y="652195"/>
                  </a:lnTo>
                  <a:lnTo>
                    <a:pt x="109575" y="662749"/>
                  </a:lnTo>
                  <a:lnTo>
                    <a:pt x="131889" y="665175"/>
                  </a:lnTo>
                  <a:lnTo>
                    <a:pt x="154266" y="658660"/>
                  </a:lnTo>
                  <a:lnTo>
                    <a:pt x="313232" y="575881"/>
                  </a:lnTo>
                  <a:close/>
                </a:path>
                <a:path w="752475" h="665479">
                  <a:moveTo>
                    <a:pt x="752106" y="534581"/>
                  </a:moveTo>
                  <a:lnTo>
                    <a:pt x="481952" y="14351"/>
                  </a:lnTo>
                  <a:lnTo>
                    <a:pt x="455663" y="0"/>
                  </a:lnTo>
                  <a:lnTo>
                    <a:pt x="445274" y="3022"/>
                  </a:lnTo>
                  <a:lnTo>
                    <a:pt x="420700" y="15811"/>
                  </a:lnTo>
                  <a:lnTo>
                    <a:pt x="412242" y="22606"/>
                  </a:lnTo>
                  <a:lnTo>
                    <a:pt x="407225" y="31737"/>
                  </a:lnTo>
                  <a:lnTo>
                    <a:pt x="406019" y="42037"/>
                  </a:lnTo>
                  <a:lnTo>
                    <a:pt x="409003" y="52336"/>
                  </a:lnTo>
                  <a:lnTo>
                    <a:pt x="676173" y="562267"/>
                  </a:lnTo>
                  <a:lnTo>
                    <a:pt x="682955" y="570585"/>
                  </a:lnTo>
                  <a:lnTo>
                    <a:pt x="692111" y="575487"/>
                  </a:lnTo>
                  <a:lnTo>
                    <a:pt x="702500" y="576605"/>
                  </a:lnTo>
                  <a:lnTo>
                    <a:pt x="712927" y="573570"/>
                  </a:lnTo>
                  <a:lnTo>
                    <a:pt x="737489" y="560768"/>
                  </a:lnTo>
                  <a:lnTo>
                    <a:pt x="745921" y="553999"/>
                  </a:lnTo>
                  <a:lnTo>
                    <a:pt x="750912" y="544868"/>
                  </a:lnTo>
                  <a:lnTo>
                    <a:pt x="752106" y="534581"/>
                  </a:lnTo>
                  <a:close/>
                </a:path>
              </a:pathLst>
            </a:custGeom>
            <a:solidFill>
              <a:srgbClr val="0AB878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9" name="object 37">
              <a:extLst>
                <a:ext uri="{FF2B5EF4-FFF2-40B4-BE49-F238E27FC236}">
                  <a16:creationId xmlns:a16="http://schemas.microsoft.com/office/drawing/2014/main" id="{EB1714E5-8A93-8E6F-4638-400105810042}"/>
                </a:ext>
              </a:extLst>
            </p:cNvPr>
            <p:cNvSpPr/>
            <p:nvPr/>
          </p:nvSpPr>
          <p:spPr>
            <a:xfrm>
              <a:off x="14192050" y="8615862"/>
              <a:ext cx="60960" cy="49530"/>
            </a:xfrm>
            <a:custGeom>
              <a:avLst/>
              <a:gdLst/>
              <a:ahLst/>
              <a:cxnLst/>
              <a:rect l="l" t="t" r="r" b="b"/>
              <a:pathLst>
                <a:path w="60959" h="49529">
                  <a:moveTo>
                    <a:pt x="35423" y="0"/>
                  </a:moveTo>
                  <a:lnTo>
                    <a:pt x="0" y="18449"/>
                  </a:lnTo>
                  <a:lnTo>
                    <a:pt x="25528" y="49275"/>
                  </a:lnTo>
                  <a:lnTo>
                    <a:pt x="54239" y="34334"/>
                  </a:lnTo>
                  <a:lnTo>
                    <a:pt x="59076" y="31810"/>
                  </a:lnTo>
                  <a:lnTo>
                    <a:pt x="60375" y="25517"/>
                  </a:lnTo>
                  <a:lnTo>
                    <a:pt x="39831" y="869"/>
                  </a:lnTo>
                  <a:lnTo>
                    <a:pt x="35423" y="0"/>
                  </a:lnTo>
                  <a:close/>
                </a:path>
              </a:pathLst>
            </a:custGeom>
            <a:solidFill>
              <a:srgbClr val="474747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0" name="object 38">
              <a:extLst>
                <a:ext uri="{FF2B5EF4-FFF2-40B4-BE49-F238E27FC236}">
                  <a16:creationId xmlns:a16="http://schemas.microsoft.com/office/drawing/2014/main" id="{AF30B10F-F13D-A24A-C666-58C28681EAF5}"/>
                </a:ext>
              </a:extLst>
            </p:cNvPr>
            <p:cNvSpPr/>
            <p:nvPr/>
          </p:nvSpPr>
          <p:spPr>
            <a:xfrm>
              <a:off x="14528487" y="8232195"/>
              <a:ext cx="63500" cy="111125"/>
            </a:xfrm>
            <a:custGeom>
              <a:avLst/>
              <a:gdLst/>
              <a:ahLst/>
              <a:cxnLst/>
              <a:rect l="l" t="t" r="r" b="b"/>
              <a:pathLst>
                <a:path w="63500" h="111125">
                  <a:moveTo>
                    <a:pt x="50783" y="0"/>
                  </a:moveTo>
                  <a:lnTo>
                    <a:pt x="0" y="26438"/>
                  </a:lnTo>
                  <a:lnTo>
                    <a:pt x="44281" y="110970"/>
                  </a:lnTo>
                  <a:lnTo>
                    <a:pt x="53906" y="93554"/>
                  </a:lnTo>
                  <a:lnTo>
                    <a:pt x="60186" y="74783"/>
                  </a:lnTo>
                  <a:lnTo>
                    <a:pt x="62964" y="55163"/>
                  </a:lnTo>
                  <a:lnTo>
                    <a:pt x="62081" y="35203"/>
                  </a:lnTo>
                  <a:lnTo>
                    <a:pt x="60452" y="26236"/>
                  </a:lnTo>
                  <a:lnTo>
                    <a:pt x="58034" y="17350"/>
                  </a:lnTo>
                  <a:lnTo>
                    <a:pt x="54816" y="8589"/>
                  </a:lnTo>
                  <a:lnTo>
                    <a:pt x="50783" y="0"/>
                  </a:lnTo>
                  <a:close/>
                </a:path>
              </a:pathLst>
            </a:custGeom>
            <a:solidFill>
              <a:srgbClr val="0FAB73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1" name="object 39">
              <a:extLst>
                <a:ext uri="{FF2B5EF4-FFF2-40B4-BE49-F238E27FC236}">
                  <a16:creationId xmlns:a16="http://schemas.microsoft.com/office/drawing/2014/main" id="{C6F0E830-9BB2-AE1C-8037-CEFD8D1B5269}"/>
                </a:ext>
              </a:extLst>
            </p:cNvPr>
            <p:cNvSpPr/>
            <p:nvPr/>
          </p:nvSpPr>
          <p:spPr>
            <a:xfrm>
              <a:off x="14583428" y="8540731"/>
              <a:ext cx="5715" cy="11430"/>
            </a:xfrm>
            <a:custGeom>
              <a:avLst/>
              <a:gdLst/>
              <a:ahLst/>
              <a:cxnLst/>
              <a:rect l="l" t="t" r="r" b="b"/>
              <a:pathLst>
                <a:path w="5715" h="11429">
                  <a:moveTo>
                    <a:pt x="0" y="0"/>
                  </a:moveTo>
                  <a:lnTo>
                    <a:pt x="5675" y="10826"/>
                  </a:lnTo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2" name="object 40">
              <a:extLst>
                <a:ext uri="{FF2B5EF4-FFF2-40B4-BE49-F238E27FC236}">
                  <a16:creationId xmlns:a16="http://schemas.microsoft.com/office/drawing/2014/main" id="{D6180FA0-EE3F-1891-8D92-910281CC4584}"/>
                </a:ext>
              </a:extLst>
            </p:cNvPr>
            <p:cNvSpPr/>
            <p:nvPr/>
          </p:nvSpPr>
          <p:spPr>
            <a:xfrm>
              <a:off x="14164783" y="8296624"/>
              <a:ext cx="419100" cy="268605"/>
            </a:xfrm>
            <a:custGeom>
              <a:avLst/>
              <a:gdLst/>
              <a:ahLst/>
              <a:cxnLst/>
              <a:rect l="l" t="t" r="r" b="b"/>
              <a:pathLst>
                <a:path w="419100" h="268604">
                  <a:moveTo>
                    <a:pt x="290755" y="0"/>
                  </a:moveTo>
                  <a:lnTo>
                    <a:pt x="0" y="151398"/>
                  </a:lnTo>
                  <a:lnTo>
                    <a:pt x="61380" y="268546"/>
                  </a:lnTo>
                  <a:lnTo>
                    <a:pt x="93686" y="253436"/>
                  </a:lnTo>
                  <a:lnTo>
                    <a:pt x="126979" y="241185"/>
                  </a:lnTo>
                  <a:lnTo>
                    <a:pt x="161070" y="231821"/>
                  </a:lnTo>
                  <a:lnTo>
                    <a:pt x="195774" y="225375"/>
                  </a:lnTo>
                  <a:lnTo>
                    <a:pt x="229050" y="221988"/>
                  </a:lnTo>
                  <a:lnTo>
                    <a:pt x="262539" y="221269"/>
                  </a:lnTo>
                  <a:lnTo>
                    <a:pt x="296078" y="223241"/>
                  </a:lnTo>
                  <a:lnTo>
                    <a:pt x="329508" y="227930"/>
                  </a:lnTo>
                  <a:lnTo>
                    <a:pt x="418646" y="244107"/>
                  </a:lnTo>
                  <a:lnTo>
                    <a:pt x="290755" y="0"/>
                  </a:lnTo>
                  <a:close/>
                </a:path>
              </a:pathLst>
            </a:custGeom>
            <a:solidFill>
              <a:srgbClr val="D1D1D1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3" name="object 41">
              <a:extLst>
                <a:ext uri="{FF2B5EF4-FFF2-40B4-BE49-F238E27FC236}">
                  <a16:creationId xmlns:a16="http://schemas.microsoft.com/office/drawing/2014/main" id="{5CC537BA-CD6E-0142-E3D1-2CCD2C782DAA}"/>
                </a:ext>
              </a:extLst>
            </p:cNvPr>
            <p:cNvSpPr/>
            <p:nvPr/>
          </p:nvSpPr>
          <p:spPr>
            <a:xfrm>
              <a:off x="13953783" y="8258651"/>
              <a:ext cx="711200" cy="395605"/>
            </a:xfrm>
            <a:custGeom>
              <a:avLst/>
              <a:gdLst/>
              <a:ahLst/>
              <a:cxnLst/>
              <a:rect l="l" t="t" r="r" b="b"/>
              <a:pathLst>
                <a:path w="711200" h="395604">
                  <a:moveTo>
                    <a:pt x="272376" y="306527"/>
                  </a:moveTo>
                  <a:lnTo>
                    <a:pt x="210997" y="189382"/>
                  </a:lnTo>
                  <a:lnTo>
                    <a:pt x="0" y="299250"/>
                  </a:lnTo>
                  <a:lnTo>
                    <a:pt x="34404" y="364896"/>
                  </a:lnTo>
                  <a:lnTo>
                    <a:pt x="45377" y="379603"/>
                  </a:lnTo>
                  <a:lnTo>
                    <a:pt x="59842" y="389851"/>
                  </a:lnTo>
                  <a:lnTo>
                    <a:pt x="76593" y="395249"/>
                  </a:lnTo>
                  <a:lnTo>
                    <a:pt x="94386" y="395439"/>
                  </a:lnTo>
                  <a:lnTo>
                    <a:pt x="100850" y="394512"/>
                  </a:lnTo>
                  <a:lnTo>
                    <a:pt x="107276" y="392506"/>
                  </a:lnTo>
                  <a:lnTo>
                    <a:pt x="272376" y="306527"/>
                  </a:lnTo>
                  <a:close/>
                </a:path>
                <a:path w="711200" h="395604">
                  <a:moveTo>
                    <a:pt x="711085" y="263677"/>
                  </a:moveTo>
                  <a:lnTo>
                    <a:pt x="710666" y="260692"/>
                  </a:lnTo>
                  <a:lnTo>
                    <a:pt x="709739" y="257746"/>
                  </a:lnTo>
                  <a:lnTo>
                    <a:pt x="574700" y="0"/>
                  </a:lnTo>
                  <a:lnTo>
                    <a:pt x="501751" y="37985"/>
                  </a:lnTo>
                  <a:lnTo>
                    <a:pt x="635317" y="292912"/>
                  </a:lnTo>
                  <a:lnTo>
                    <a:pt x="663181" y="307073"/>
                  </a:lnTo>
                  <a:lnTo>
                    <a:pt x="666191" y="306641"/>
                  </a:lnTo>
                  <a:lnTo>
                    <a:pt x="703541" y="286321"/>
                  </a:lnTo>
                  <a:lnTo>
                    <a:pt x="711085" y="263677"/>
                  </a:lnTo>
                  <a:close/>
                </a:path>
              </a:pathLst>
            </a:custGeom>
            <a:solidFill>
              <a:srgbClr val="0FAB73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36" name="object 42">
              <a:extLst>
                <a:ext uri="{FF2B5EF4-FFF2-40B4-BE49-F238E27FC236}">
                  <a16:creationId xmlns:a16="http://schemas.microsoft.com/office/drawing/2014/main" id="{5CE36E00-0B8E-9E6A-CDF6-1B49A3E8A72B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75019" y="8408690"/>
              <a:ext cx="168509" cy="188462"/>
            </a:xfrm>
            <a:prstGeom prst="rect">
              <a:avLst/>
            </a:prstGeom>
          </p:spPr>
        </p:pic>
        <p:sp>
          <p:nvSpPr>
            <p:cNvPr id="37" name="object 43">
              <a:extLst>
                <a:ext uri="{FF2B5EF4-FFF2-40B4-BE49-F238E27FC236}">
                  <a16:creationId xmlns:a16="http://schemas.microsoft.com/office/drawing/2014/main" id="{60893143-6041-09C8-50DC-537F594C55C4}"/>
                </a:ext>
              </a:extLst>
            </p:cNvPr>
            <p:cNvSpPr/>
            <p:nvPr/>
          </p:nvSpPr>
          <p:spPr>
            <a:xfrm>
              <a:off x="14630734" y="7978684"/>
              <a:ext cx="37465" cy="158115"/>
            </a:xfrm>
            <a:custGeom>
              <a:avLst/>
              <a:gdLst/>
              <a:ahLst/>
              <a:cxnLst/>
              <a:rect l="l" t="t" r="r" b="b"/>
              <a:pathLst>
                <a:path w="37465" h="158115">
                  <a:moveTo>
                    <a:pt x="0" y="157974"/>
                  </a:moveTo>
                  <a:lnTo>
                    <a:pt x="37223" y="0"/>
                  </a:lnTo>
                </a:path>
              </a:pathLst>
            </a:custGeom>
            <a:ln w="52354">
              <a:solidFill>
                <a:srgbClr val="B9D47F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8" name="object 44">
              <a:extLst>
                <a:ext uri="{FF2B5EF4-FFF2-40B4-BE49-F238E27FC236}">
                  <a16:creationId xmlns:a16="http://schemas.microsoft.com/office/drawing/2014/main" id="{61D62CB8-7F9B-19BC-3F1C-07D264C9C670}"/>
                </a:ext>
              </a:extLst>
            </p:cNvPr>
            <p:cNvSpPr/>
            <p:nvPr/>
          </p:nvSpPr>
          <p:spPr>
            <a:xfrm>
              <a:off x="14684700" y="8242003"/>
              <a:ext cx="156210" cy="34925"/>
            </a:xfrm>
            <a:custGeom>
              <a:avLst/>
              <a:gdLst/>
              <a:ahLst/>
              <a:cxnLst/>
              <a:rect l="l" t="t" r="r" b="b"/>
              <a:pathLst>
                <a:path w="156209" h="34925">
                  <a:moveTo>
                    <a:pt x="0" y="0"/>
                  </a:moveTo>
                  <a:lnTo>
                    <a:pt x="156194" y="34878"/>
                  </a:lnTo>
                </a:path>
              </a:pathLst>
            </a:custGeom>
            <a:ln w="52354">
              <a:solidFill>
                <a:srgbClr val="B9D47F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9" name="object 45">
              <a:extLst>
                <a:ext uri="{FF2B5EF4-FFF2-40B4-BE49-F238E27FC236}">
                  <a16:creationId xmlns:a16="http://schemas.microsoft.com/office/drawing/2014/main" id="{0706A411-3999-28FA-C7E4-F2D53854E7B6}"/>
                </a:ext>
              </a:extLst>
            </p:cNvPr>
            <p:cNvSpPr/>
            <p:nvPr/>
          </p:nvSpPr>
          <p:spPr>
            <a:xfrm>
              <a:off x="14703215" y="8086693"/>
              <a:ext cx="144145" cy="67310"/>
            </a:xfrm>
            <a:custGeom>
              <a:avLst/>
              <a:gdLst/>
              <a:ahLst/>
              <a:cxnLst/>
              <a:rect l="l" t="t" r="r" b="b"/>
              <a:pathLst>
                <a:path w="144144" h="67309">
                  <a:moveTo>
                    <a:pt x="0" y="67097"/>
                  </a:moveTo>
                  <a:lnTo>
                    <a:pt x="143723" y="0"/>
                  </a:lnTo>
                </a:path>
              </a:pathLst>
            </a:custGeom>
            <a:ln w="52354">
              <a:solidFill>
                <a:srgbClr val="B9D47F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46" name="Titre 1">
            <a:extLst>
              <a:ext uri="{FF2B5EF4-FFF2-40B4-BE49-F238E27FC236}">
                <a16:creationId xmlns:a16="http://schemas.microsoft.com/office/drawing/2014/main" id="{354CC137-578E-EBD7-380F-BCBD5FEC8612}"/>
              </a:ext>
            </a:extLst>
          </p:cNvPr>
          <p:cNvSpPr txBox="1">
            <a:spLocks/>
          </p:cNvSpPr>
          <p:nvPr/>
        </p:nvSpPr>
        <p:spPr>
          <a:xfrm>
            <a:off x="387387" y="412645"/>
            <a:ext cx="4074908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err="1"/>
              <a:t>Conduciendo</a:t>
            </a:r>
            <a:r>
              <a:rPr lang="en-GB" sz="2000" dirty="0"/>
              <a:t> </a:t>
            </a:r>
            <a:r>
              <a:rPr lang="en-GB" sz="2000" dirty="0" err="1"/>
              <a:t>su</a:t>
            </a:r>
            <a:r>
              <a:rPr lang="en-GB" sz="2000" dirty="0"/>
              <a:t> </a:t>
            </a:r>
            <a:r>
              <a:rPr lang="en-GB" sz="2000" b="0" dirty="0" err="1"/>
              <a:t>vehículo</a:t>
            </a:r>
            <a:r>
              <a:rPr lang="en-GB" sz="2000" b="0" dirty="0"/>
              <a:t> </a:t>
            </a:r>
            <a:r>
              <a:rPr lang="en-GB" sz="2000" b="0" dirty="0" err="1"/>
              <a:t>eléctrico</a:t>
            </a:r>
            <a:endParaRPr lang="pt-PT" sz="2000" b="0" dirty="0"/>
          </a:p>
        </p:txBody>
      </p:sp>
      <p:pic>
        <p:nvPicPr>
          <p:cNvPr id="47" name="Image 33" descr="Une image contenant Graphique, symbole, clipart, conception&#10;&#10;Description générée automatiquement">
            <a:extLst>
              <a:ext uri="{FF2B5EF4-FFF2-40B4-BE49-F238E27FC236}">
                <a16:creationId xmlns:a16="http://schemas.microsoft.com/office/drawing/2014/main" id="{E21819C3-8D40-F613-E3B3-F8BC5FB7EE5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87" y="1328940"/>
            <a:ext cx="492829" cy="23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0817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B7C70-8519-E5DB-26DF-0B7F40E9F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9">
            <a:extLst>
              <a:ext uri="{FF2B5EF4-FFF2-40B4-BE49-F238E27FC236}">
                <a16:creationId xmlns:a16="http://schemas.microsoft.com/office/drawing/2014/main" id="{99530E98-BACB-849A-2C22-03B8A22BF5AD}"/>
              </a:ext>
            </a:extLst>
          </p:cNvPr>
          <p:cNvSpPr txBox="1"/>
          <p:nvPr/>
        </p:nvSpPr>
        <p:spPr>
          <a:xfrm>
            <a:off x="1044469" y="1315430"/>
            <a:ext cx="7208877" cy="2635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kern="0"/>
            </a:defPPr>
          </a:lstStyle>
          <a:p>
            <a:pPr marL="7701">
              <a:spcBef>
                <a:spcPts val="67"/>
              </a:spcBef>
            </a:pPr>
            <a:r>
              <a:rPr lang="es-CL" sz="1600" spc="130" dirty="0">
                <a:solidFill>
                  <a:srgbClr val="006B8B"/>
                </a:solidFill>
                <a:latin typeface="BNPPSansCondensed-Bold"/>
                <a:ea typeface="+mn-ea"/>
                <a:cs typeface="+mn-cs"/>
              </a:rPr>
              <a:t>12 - ¿CÓMO PRESERVAR EL RANGO Y LA VIDA DE LA BATERÍA EN TEMPERATURAS EXTREMAS?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BE3E364E-EFFF-E367-913E-B8EB4DC0CBE5}"/>
              </a:ext>
            </a:extLst>
          </p:cNvPr>
          <p:cNvSpPr/>
          <p:nvPr/>
        </p:nvSpPr>
        <p:spPr>
          <a:xfrm>
            <a:off x="8900487" y="0"/>
            <a:ext cx="3364351" cy="6858000"/>
          </a:xfrm>
          <a:custGeom>
            <a:avLst/>
            <a:gdLst/>
            <a:ahLst/>
            <a:cxnLst/>
            <a:rect l="l" t="t" r="r" b="b"/>
            <a:pathLst>
              <a:path w="6352540" h="10251440">
                <a:moveTo>
                  <a:pt x="6352340" y="0"/>
                </a:moveTo>
                <a:lnTo>
                  <a:pt x="0" y="0"/>
                </a:lnTo>
                <a:lnTo>
                  <a:pt x="0" y="10250996"/>
                </a:lnTo>
                <a:lnTo>
                  <a:pt x="6352340" y="10250996"/>
                </a:lnTo>
                <a:lnTo>
                  <a:pt x="6352340" y="0"/>
                </a:lnTo>
                <a:close/>
              </a:path>
            </a:pathLst>
          </a:custGeom>
          <a:solidFill>
            <a:srgbClr val="449378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B5D4FFAB-D0C5-E47A-E152-38EBCD4CB90D}"/>
              </a:ext>
            </a:extLst>
          </p:cNvPr>
          <p:cNvSpPr txBox="1">
            <a:spLocks/>
          </p:cNvSpPr>
          <p:nvPr/>
        </p:nvSpPr>
        <p:spPr>
          <a:xfrm>
            <a:off x="8321699" y="795094"/>
            <a:ext cx="3778887" cy="104067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ctr" defTabSz="914400" rtl="0" eaLnBrk="1" latinLnBrk="0" hangingPunct="1">
              <a:lnSpc>
                <a:spcPts val="65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9872" algn="r">
              <a:lnSpc>
                <a:spcPts val="4068"/>
              </a:lnSpc>
              <a:spcBef>
                <a:spcPts val="61"/>
              </a:spcBef>
            </a:pPr>
            <a:r>
              <a:rPr lang="es-CL" sz="2800" spc="76" dirty="0"/>
              <a:t>CONDUCIENDO</a:t>
            </a:r>
            <a:r>
              <a:rPr lang="es-CL" sz="2800" spc="197" dirty="0"/>
              <a:t> </a:t>
            </a:r>
            <a:r>
              <a:rPr lang="es-CL" sz="2800" spc="55" dirty="0"/>
              <a:t>SU</a:t>
            </a:r>
            <a:r>
              <a:rPr lang="es-CL" sz="2800" spc="197" dirty="0"/>
              <a:t> </a:t>
            </a:r>
            <a:r>
              <a:rPr lang="es-CL" sz="2800" spc="76" dirty="0"/>
              <a:t>EV </a:t>
            </a:r>
            <a:r>
              <a:rPr lang="es-CL" sz="2800" spc="67" dirty="0"/>
              <a:t>CON</a:t>
            </a:r>
            <a:endParaRPr lang="es-CL" sz="2800" spc="185" dirty="0"/>
          </a:p>
          <a:p>
            <a:pPr marL="219872" algn="r">
              <a:lnSpc>
                <a:spcPts val="4068"/>
              </a:lnSpc>
              <a:spcBef>
                <a:spcPts val="61"/>
              </a:spcBef>
            </a:pPr>
            <a:r>
              <a:rPr lang="es-CL" sz="2800" b="1" spc="85" dirty="0">
                <a:solidFill>
                  <a:srgbClr val="FFFFFF"/>
                </a:solidFill>
              </a:rPr>
              <a:t>TEMPERATURAS EXTREMAS</a:t>
            </a:r>
            <a:endParaRPr lang="es-CL" sz="3600" b="1" spc="61" dirty="0">
              <a:solidFill>
                <a:srgbClr val="FFFFFF"/>
              </a:solidFill>
            </a:endParaRPr>
          </a:p>
        </p:txBody>
      </p:sp>
      <p:pic>
        <p:nvPicPr>
          <p:cNvPr id="7" name="object 17">
            <a:extLst>
              <a:ext uri="{FF2B5EF4-FFF2-40B4-BE49-F238E27FC236}">
                <a16:creationId xmlns:a16="http://schemas.microsoft.com/office/drawing/2014/main" id="{0952885D-0A20-1DBA-C37B-B4DEBDE8D570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5082" y="2986572"/>
            <a:ext cx="3119501" cy="2900429"/>
          </a:xfrm>
          <a:prstGeom prst="rect">
            <a:avLst/>
          </a:prstGeom>
        </p:spPr>
      </p:pic>
      <p:sp>
        <p:nvSpPr>
          <p:cNvPr id="34" name="object 35">
            <a:extLst>
              <a:ext uri="{FF2B5EF4-FFF2-40B4-BE49-F238E27FC236}">
                <a16:creationId xmlns:a16="http://schemas.microsoft.com/office/drawing/2014/main" id="{4DD247FB-D8E5-E643-6E0E-0E4F9961E84A}"/>
              </a:ext>
            </a:extLst>
          </p:cNvPr>
          <p:cNvSpPr txBox="1"/>
          <p:nvPr/>
        </p:nvSpPr>
        <p:spPr>
          <a:xfrm>
            <a:off x="420375" y="1773293"/>
            <a:ext cx="8315859" cy="837372"/>
          </a:xfrm>
          <a:prstGeom prst="rect">
            <a:avLst/>
          </a:prstGeom>
          <a:noFill/>
        </p:spPr>
        <p:txBody>
          <a:bodyPr vert="horz" wrap="square" lIns="0" tIns="144000" rIns="0" bIns="144000" rtlCol="0">
            <a:spAutoFit/>
          </a:bodyPr>
          <a:lstStyle/>
          <a:p>
            <a:pPr marL="197538" marR="199463" algn="ctr">
              <a:lnSpc>
                <a:spcPct val="110600"/>
              </a:lnSpc>
              <a:spcBef>
                <a:spcPts val="813"/>
              </a:spcBef>
            </a:pPr>
            <a:r>
              <a:rPr lang="es-CL" sz="1600" dirty="0">
                <a:solidFill>
                  <a:srgbClr val="436122"/>
                </a:solidFill>
                <a:latin typeface="BNPPSans"/>
                <a:cs typeface="BNPPSans"/>
              </a:rPr>
              <a:t>El desempeño de su vehículo eléctrico está influenciado por las condiciones ambientales,  especialmente  la temperatura, lo que es gestionable con medidas proactivas.</a:t>
            </a:r>
          </a:p>
        </p:txBody>
      </p:sp>
      <p:sp>
        <p:nvSpPr>
          <p:cNvPr id="40" name="object 7">
            <a:extLst>
              <a:ext uri="{FF2B5EF4-FFF2-40B4-BE49-F238E27FC236}">
                <a16:creationId xmlns:a16="http://schemas.microsoft.com/office/drawing/2014/main" id="{AD0E3D9B-45AB-D0DB-3625-D7F3A360FDB8}"/>
              </a:ext>
            </a:extLst>
          </p:cNvPr>
          <p:cNvSpPr txBox="1"/>
          <p:nvPr/>
        </p:nvSpPr>
        <p:spPr>
          <a:xfrm>
            <a:off x="656239" y="2838491"/>
            <a:ext cx="1573759" cy="37672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2395" b="1" dirty="0">
                <a:solidFill>
                  <a:srgbClr val="006751"/>
                </a:solidFill>
                <a:latin typeface="BNPPSansCondensed-Bold"/>
                <a:cs typeface="BNPPSansCondensed-Bold"/>
              </a:rPr>
              <a:t>EN CLIMA </a:t>
            </a:r>
            <a:r>
              <a:rPr sz="2395" b="1" spc="-6" dirty="0">
                <a:solidFill>
                  <a:srgbClr val="006751"/>
                </a:solidFill>
                <a:latin typeface="BNPPSansCondensed-Bold"/>
                <a:cs typeface="BNPPSansCondensed-Bold"/>
              </a:rPr>
              <a:t>FRÍO:</a:t>
            </a:r>
            <a:endParaRPr sz="2395" dirty="0">
              <a:latin typeface="BNPPSansCondensed"/>
              <a:cs typeface="BNPPSansCondensed"/>
            </a:endParaRPr>
          </a:p>
        </p:txBody>
      </p:sp>
      <p:sp>
        <p:nvSpPr>
          <p:cNvPr id="41" name="object 19">
            <a:extLst>
              <a:ext uri="{FF2B5EF4-FFF2-40B4-BE49-F238E27FC236}">
                <a16:creationId xmlns:a16="http://schemas.microsoft.com/office/drawing/2014/main" id="{99B9AFFC-3691-7C5B-16B1-CD8985323D26}"/>
              </a:ext>
            </a:extLst>
          </p:cNvPr>
          <p:cNvSpPr txBox="1"/>
          <p:nvPr/>
        </p:nvSpPr>
        <p:spPr>
          <a:xfrm>
            <a:off x="650352" y="3429000"/>
            <a:ext cx="3265221" cy="219837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r>
              <a:rPr sz="1400" dirty="0">
                <a:solidFill>
                  <a:srgbClr val="006751"/>
                </a:solidFill>
                <a:latin typeface="BNPPSans"/>
                <a:cs typeface="BNPPSans"/>
              </a:rPr>
              <a:t>Precalentar el auto </a:t>
            </a:r>
            <a:r>
              <a:rPr sz="1400" dirty="0" err="1">
                <a:solidFill>
                  <a:srgbClr val="006751"/>
                </a:solidFill>
                <a:latin typeface="BNPPSans"/>
                <a:cs typeface="BNPPSans"/>
              </a:rPr>
              <a:t>mientras</a:t>
            </a:r>
            <a:r>
              <a:rPr sz="1400" dirty="0">
                <a:solidFill>
                  <a:srgbClr val="006751"/>
                </a:solidFill>
                <a:latin typeface="BNPPSans"/>
                <a:cs typeface="BNPPSans"/>
              </a:rPr>
              <a:t> </a:t>
            </a:r>
            <a:r>
              <a:rPr lang="es-CL" sz="1400" dirty="0">
                <a:solidFill>
                  <a:srgbClr val="006751"/>
                </a:solidFill>
                <a:latin typeface="BNPPSans"/>
                <a:cs typeface="BNPPSans"/>
              </a:rPr>
              <a:t>esté enchufado</a:t>
            </a:r>
            <a:r>
              <a:rPr sz="1400" dirty="0">
                <a:solidFill>
                  <a:srgbClr val="006751"/>
                </a:solidFill>
                <a:latin typeface="BNPPSans"/>
                <a:cs typeface="BNPPSans"/>
              </a:rPr>
              <a:t> </a:t>
            </a:r>
            <a:r>
              <a:rPr sz="1400" dirty="0">
                <a:latin typeface="BNPPSans-Light"/>
                <a:cs typeface="BNPPSans-Light"/>
              </a:rPr>
              <a:t>(</a:t>
            </a:r>
            <a:r>
              <a:rPr sz="1400" dirty="0" err="1">
                <a:latin typeface="BNPPSans-Light"/>
                <a:cs typeface="BNPPSans-Light"/>
              </a:rPr>
              <a:t>es</a:t>
            </a:r>
            <a:r>
              <a:rPr lang="es-CL" sz="1400" dirty="0">
                <a:latin typeface="BNPPSans-Light"/>
                <a:cs typeface="BNPPSans-Light"/>
              </a:rPr>
              <a:t> la </a:t>
            </a:r>
            <a:r>
              <a:rPr sz="1400" dirty="0" err="1">
                <a:latin typeface="BNPPSans-Light"/>
                <a:cs typeface="BNPPSans-Light"/>
              </a:rPr>
              <a:t>energía</a:t>
            </a:r>
            <a:r>
              <a:rPr sz="1400" dirty="0">
                <a:latin typeface="BNPPSans-Light"/>
                <a:cs typeface="BNPPSans-Light"/>
              </a:rPr>
              <a:t> de </a:t>
            </a:r>
            <a:r>
              <a:rPr lang="es-CL" sz="1400" dirty="0">
                <a:latin typeface="BNPPSans-Light"/>
                <a:cs typeface="BNPPSans-Light"/>
              </a:rPr>
              <a:t>la</a:t>
            </a:r>
            <a:r>
              <a:rPr sz="1400" dirty="0">
                <a:latin typeface="BNPPSans-Light"/>
                <a:cs typeface="BNPPSans-Light"/>
              </a:rPr>
              <a:t> red </a:t>
            </a:r>
            <a:r>
              <a:rPr lang="es-CL" sz="1400" dirty="0">
                <a:latin typeface="BNPPSans-Light"/>
                <a:cs typeface="BNPPSans-Light"/>
              </a:rPr>
              <a:t>la que se utiliza,</a:t>
            </a:r>
            <a:r>
              <a:rPr sz="1400" dirty="0">
                <a:latin typeface="BNPPSans-Light"/>
                <a:cs typeface="BNPPSans-Light"/>
              </a:rPr>
              <a:t> no </a:t>
            </a:r>
            <a:r>
              <a:rPr lang="es-CL" sz="1400" dirty="0">
                <a:latin typeface="BNPPSans-Light"/>
                <a:cs typeface="BNPPSans-Light"/>
              </a:rPr>
              <a:t>la batería del auto</a:t>
            </a:r>
            <a:r>
              <a:rPr sz="1400" dirty="0">
                <a:latin typeface="BNPPSans-Light"/>
                <a:cs typeface="BNPPSans-Light"/>
              </a:rPr>
              <a:t>) </a:t>
            </a:r>
            <a:r>
              <a:rPr sz="1400" dirty="0">
                <a:solidFill>
                  <a:srgbClr val="006751"/>
                </a:solidFill>
                <a:latin typeface="BNPPSans"/>
                <a:cs typeface="BNPPSans"/>
              </a:rPr>
              <a:t>10 a 15 minutos antes </a:t>
            </a:r>
            <a:r>
              <a:rPr lang="es-CL" sz="1400" dirty="0">
                <a:latin typeface="BNPPSans-Light"/>
                <a:cs typeface="BNPPSans"/>
              </a:rPr>
              <a:t>s</a:t>
            </a:r>
            <a:r>
              <a:rPr sz="1400" dirty="0">
                <a:latin typeface="BNPPSans-Light"/>
                <a:cs typeface="BNPPSans-Light"/>
              </a:rPr>
              <a:t>u hora de </a:t>
            </a:r>
            <a:r>
              <a:rPr sz="1400" dirty="0" err="1">
                <a:latin typeface="BNPPSans-Light"/>
                <a:cs typeface="BNPPSans-Light"/>
              </a:rPr>
              <a:t>salida</a:t>
            </a:r>
            <a:r>
              <a:rPr sz="1400" dirty="0">
                <a:latin typeface="BNPPSans-Light"/>
                <a:cs typeface="BNPPSans-Light"/>
              </a:rPr>
              <a:t>.</a:t>
            </a:r>
            <a:endParaRPr lang="es-ES" sz="1400" dirty="0">
              <a:latin typeface="BNPPSans-Light"/>
              <a:cs typeface="BNPPSans-Light"/>
            </a:endParaRPr>
          </a:p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endParaRPr lang="es-CL" sz="1400" dirty="0">
              <a:latin typeface="BNPPSans-Light"/>
              <a:cs typeface="BNPPSans-Light"/>
            </a:endParaRPr>
          </a:p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r>
              <a:rPr lang="es-CL" sz="1400" dirty="0">
                <a:solidFill>
                  <a:srgbClr val="006751"/>
                </a:solidFill>
                <a:latin typeface="BNPPSans"/>
                <a:cs typeface="BNPPSans"/>
              </a:rPr>
              <a:t>Usar opciones de calentamiento eficientes, como asientos calefaccionados y de volante.</a:t>
            </a:r>
            <a:endParaRPr lang="es-CL" sz="1400" dirty="0">
              <a:latin typeface="BNPPSans-Light"/>
              <a:cs typeface="BNPPSans-Light"/>
            </a:endParaRPr>
          </a:p>
          <a:p>
            <a:pPr marL="7701" marR="3081" algn="just">
              <a:lnSpc>
                <a:spcPct val="110600"/>
              </a:lnSpc>
              <a:spcBef>
                <a:spcPts val="58"/>
              </a:spcBef>
            </a:pPr>
            <a:endParaRPr sz="1400" dirty="0">
              <a:latin typeface="BNPPSans-Light"/>
              <a:cs typeface="BNPPSans-Light"/>
            </a:endParaRPr>
          </a:p>
        </p:txBody>
      </p:sp>
      <p:sp>
        <p:nvSpPr>
          <p:cNvPr id="43" name="object 21">
            <a:extLst>
              <a:ext uri="{FF2B5EF4-FFF2-40B4-BE49-F238E27FC236}">
                <a16:creationId xmlns:a16="http://schemas.microsoft.com/office/drawing/2014/main" id="{58411204-F8C1-4121-D02E-B8CB4871074B}"/>
              </a:ext>
            </a:extLst>
          </p:cNvPr>
          <p:cNvSpPr txBox="1"/>
          <p:nvPr/>
        </p:nvSpPr>
        <p:spPr>
          <a:xfrm>
            <a:off x="4530978" y="2838491"/>
            <a:ext cx="1820959" cy="37672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2395" b="1" dirty="0">
                <a:solidFill>
                  <a:srgbClr val="006751"/>
                </a:solidFill>
                <a:latin typeface="BNPPSansCondensed-Bold"/>
                <a:cs typeface="BNPPSansCondensed-Bold"/>
              </a:rPr>
              <a:t>EN</a:t>
            </a:r>
            <a:r>
              <a:rPr sz="2395" b="1" spc="-27" dirty="0">
                <a:solidFill>
                  <a:srgbClr val="006751"/>
                </a:solidFill>
                <a:latin typeface="BNPPSansCondensed-Bold"/>
                <a:cs typeface="BNPPSansCondensed-Bold"/>
              </a:rPr>
              <a:t> </a:t>
            </a:r>
            <a:r>
              <a:rPr lang="es-CL" sz="2395" b="1" spc="-27" dirty="0">
                <a:solidFill>
                  <a:srgbClr val="006751"/>
                </a:solidFill>
                <a:latin typeface="BNPPSansCondensed-Bold"/>
                <a:cs typeface="BNPPSansCondensed-Bold"/>
              </a:rPr>
              <a:t>CLIMA </a:t>
            </a:r>
            <a:r>
              <a:rPr sz="2395" b="1" dirty="0">
                <a:solidFill>
                  <a:srgbClr val="006751"/>
                </a:solidFill>
                <a:latin typeface="BNPPSansCondensed-Bold"/>
                <a:cs typeface="BNPPSansCondensed-Bold"/>
              </a:rPr>
              <a:t>CALIENTE</a:t>
            </a:r>
            <a:r>
              <a:rPr sz="2395" b="1" spc="-24" dirty="0">
                <a:solidFill>
                  <a:srgbClr val="006751"/>
                </a:solidFill>
                <a:latin typeface="BNPPSansCondensed-Bold"/>
                <a:cs typeface="BNPPSansCondensed-Bold"/>
              </a:rPr>
              <a:t> </a:t>
            </a:r>
            <a:r>
              <a:rPr sz="2395" b="1" spc="-6" dirty="0">
                <a:solidFill>
                  <a:srgbClr val="006751"/>
                </a:solidFill>
                <a:latin typeface="BNPPSansCondensed-Bold"/>
                <a:cs typeface="BNPPSansCondensed-Bold"/>
              </a:rPr>
              <a:t>:</a:t>
            </a:r>
            <a:endParaRPr sz="2395" dirty="0">
              <a:latin typeface="BNPPSansCondensed"/>
              <a:cs typeface="BNPPSansCondensed"/>
            </a:endParaRPr>
          </a:p>
        </p:txBody>
      </p:sp>
      <p:sp>
        <p:nvSpPr>
          <p:cNvPr id="44" name="object 22">
            <a:extLst>
              <a:ext uri="{FF2B5EF4-FFF2-40B4-BE49-F238E27FC236}">
                <a16:creationId xmlns:a16="http://schemas.microsoft.com/office/drawing/2014/main" id="{458887F6-426E-3A83-67DA-85AAC3399F19}"/>
              </a:ext>
            </a:extLst>
          </p:cNvPr>
          <p:cNvSpPr txBox="1"/>
          <p:nvPr/>
        </p:nvSpPr>
        <p:spPr>
          <a:xfrm>
            <a:off x="4564297" y="3429000"/>
            <a:ext cx="3582618" cy="297999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-385">
              <a:lnSpc>
                <a:spcPct val="110600"/>
              </a:lnSpc>
              <a:spcBef>
                <a:spcPts val="58"/>
              </a:spcBef>
            </a:pPr>
            <a:r>
              <a:rPr lang="es-CL" sz="1400" dirty="0">
                <a:solidFill>
                  <a:srgbClr val="006751"/>
                </a:solidFill>
                <a:latin typeface="BNPPSans"/>
                <a:cs typeface="BNPPSans"/>
              </a:rPr>
              <a:t>Estacionar en zonas sombreadas</a:t>
            </a:r>
            <a:r>
              <a:rPr sz="1400" dirty="0">
                <a:solidFill>
                  <a:srgbClr val="006751"/>
                </a:solidFill>
                <a:latin typeface="BNPPSans"/>
                <a:cs typeface="BNPPSans"/>
              </a:rPr>
              <a:t> </a:t>
            </a:r>
            <a:r>
              <a:rPr sz="1400" dirty="0">
                <a:latin typeface="BNPPSans-Light"/>
                <a:cs typeface="BNPPSans-Light"/>
              </a:rPr>
              <a:t>incluso </a:t>
            </a:r>
            <a:r>
              <a:rPr sz="1400" dirty="0" err="1">
                <a:latin typeface="BNPPSans-Light"/>
                <a:cs typeface="BNPPSans-Light"/>
              </a:rPr>
              <a:t>si</a:t>
            </a:r>
            <a:r>
              <a:rPr sz="1400" dirty="0">
                <a:latin typeface="BNPPSans-Light"/>
                <a:cs typeface="BNPPSans-Light"/>
              </a:rPr>
              <a:t> </a:t>
            </a:r>
            <a:r>
              <a:rPr sz="1400" dirty="0" err="1">
                <a:latin typeface="BNPPSans-Light"/>
                <a:cs typeface="BNPPSans-Light"/>
              </a:rPr>
              <a:t>es</a:t>
            </a:r>
            <a:r>
              <a:rPr lang="es-CL" sz="1400" dirty="0" err="1">
                <a:latin typeface="BNPPSans-Light"/>
                <a:cs typeface="BNPPSans-Light"/>
              </a:rPr>
              <a:t>tán</a:t>
            </a:r>
            <a:r>
              <a:rPr lang="es-CL" sz="1400" dirty="0">
                <a:latin typeface="BNPPSans-Light"/>
                <a:cs typeface="BNPPSans-Light"/>
              </a:rPr>
              <a:t> más </a:t>
            </a:r>
            <a:r>
              <a:rPr lang="es-CL" sz="1400" dirty="0" err="1">
                <a:latin typeface="BNPPSans-Light"/>
                <a:cs typeface="BNPPSans-Light"/>
              </a:rPr>
              <a:t>alla</a:t>
            </a:r>
            <a:r>
              <a:rPr lang="es-CL" sz="1400" dirty="0">
                <a:latin typeface="BNPPSans-Light"/>
                <a:cs typeface="BNPPSans-Light"/>
              </a:rPr>
              <a:t> de su destino.</a:t>
            </a:r>
          </a:p>
          <a:p>
            <a:pPr marL="7701" marR="3081" indent="-385">
              <a:lnSpc>
                <a:spcPct val="110600"/>
              </a:lnSpc>
              <a:spcBef>
                <a:spcPts val="58"/>
              </a:spcBef>
            </a:pPr>
            <a:endParaRPr lang="es-CL" sz="1400" dirty="0">
              <a:latin typeface="BNPPSans-Light"/>
              <a:cs typeface="BNPPSans-Light"/>
            </a:endParaRPr>
          </a:p>
          <a:p>
            <a:pPr marL="7701" marR="3081" indent="-385">
              <a:lnSpc>
                <a:spcPct val="110600"/>
              </a:lnSpc>
              <a:spcBef>
                <a:spcPts val="58"/>
              </a:spcBef>
            </a:pPr>
            <a:r>
              <a:rPr lang="es-CL" sz="1400" dirty="0">
                <a:solidFill>
                  <a:srgbClr val="006751"/>
                </a:solidFill>
                <a:latin typeface="BNPPSans"/>
                <a:cs typeface="BNPPSans"/>
              </a:rPr>
              <a:t>Evitar cargar durante las horas </a:t>
            </a:r>
            <a:r>
              <a:rPr lang="es-CL" sz="1400" dirty="0" err="1">
                <a:solidFill>
                  <a:srgbClr val="006751"/>
                </a:solidFill>
                <a:latin typeface="BNPPSans"/>
                <a:cs typeface="BNPPSans"/>
              </a:rPr>
              <a:t>peak</a:t>
            </a:r>
            <a:r>
              <a:rPr lang="es-CL" sz="1400" dirty="0">
                <a:solidFill>
                  <a:srgbClr val="006751"/>
                </a:solidFill>
                <a:latin typeface="BNPPSans"/>
                <a:cs typeface="BNPPSans"/>
              </a:rPr>
              <a:t> de calor.</a:t>
            </a:r>
            <a:endParaRPr lang="es-CL" sz="1400" dirty="0">
              <a:latin typeface="BNPPSans"/>
              <a:cs typeface="BNPPSans"/>
            </a:endParaRPr>
          </a:p>
          <a:p>
            <a:pPr marL="7701" marR="3081" indent="-385">
              <a:lnSpc>
                <a:spcPct val="110600"/>
              </a:lnSpc>
              <a:spcBef>
                <a:spcPts val="58"/>
              </a:spcBef>
            </a:pPr>
            <a:endParaRPr lang="es-ES" sz="1400" dirty="0">
              <a:latin typeface="BNPPSans-Light"/>
              <a:cs typeface="BNPPSans-Light"/>
            </a:endParaRPr>
          </a:p>
          <a:p>
            <a:pPr marL="7701" marR="3081" indent="-385">
              <a:lnSpc>
                <a:spcPct val="110600"/>
              </a:lnSpc>
              <a:spcBef>
                <a:spcPts val="58"/>
              </a:spcBef>
            </a:pPr>
            <a:r>
              <a:rPr lang="es-CL" sz="1400" dirty="0">
                <a:solidFill>
                  <a:srgbClr val="006751"/>
                </a:solidFill>
                <a:latin typeface="BNPPSans"/>
                <a:cs typeface="BNPPSans"/>
              </a:rPr>
              <a:t>Conducir incluso más suavemente.</a:t>
            </a:r>
          </a:p>
          <a:p>
            <a:pPr marL="7701" marR="3081" indent="-385">
              <a:lnSpc>
                <a:spcPct val="110600"/>
              </a:lnSpc>
              <a:spcBef>
                <a:spcPts val="58"/>
              </a:spcBef>
            </a:pPr>
            <a:endParaRPr lang="es-CL" sz="1400" dirty="0">
              <a:solidFill>
                <a:srgbClr val="006751"/>
              </a:solidFill>
              <a:latin typeface="BNPPSans"/>
              <a:cs typeface="BNPPSans"/>
            </a:endParaRPr>
          </a:p>
          <a:p>
            <a:pPr marL="7701" marR="3081" indent="-385">
              <a:lnSpc>
                <a:spcPct val="110600"/>
              </a:lnSpc>
              <a:spcBef>
                <a:spcPts val="58"/>
              </a:spcBef>
            </a:pPr>
            <a:r>
              <a:rPr lang="es-CL" sz="1400" dirty="0">
                <a:solidFill>
                  <a:srgbClr val="006751"/>
                </a:solidFill>
                <a:latin typeface="BNPPSans"/>
                <a:cs typeface="BNPPSans"/>
              </a:rPr>
              <a:t>Abrir ventanas en velocidades bajas </a:t>
            </a:r>
            <a:r>
              <a:rPr lang="es-CL" sz="1400" dirty="0">
                <a:latin typeface="BNPPSans-Light"/>
                <a:cs typeface="BNPPSans-Light"/>
              </a:rPr>
              <a:t>(pero evitar en carreteras, ya que altera la aerodinámica).</a:t>
            </a:r>
          </a:p>
          <a:p>
            <a:pPr marL="7701" marR="3081" indent="-385">
              <a:lnSpc>
                <a:spcPct val="110600"/>
              </a:lnSpc>
              <a:spcBef>
                <a:spcPts val="58"/>
              </a:spcBef>
            </a:pPr>
            <a:endParaRPr lang="es-CL" sz="1400" dirty="0">
              <a:latin typeface="BNPPSans"/>
              <a:cs typeface="BNPPSans"/>
            </a:endParaRPr>
          </a:p>
          <a:p>
            <a:pPr marL="7701" marR="3081" indent="-385">
              <a:lnSpc>
                <a:spcPct val="110600"/>
              </a:lnSpc>
              <a:spcBef>
                <a:spcPts val="58"/>
              </a:spcBef>
            </a:pPr>
            <a:endParaRPr sz="1400" dirty="0">
              <a:latin typeface="BNPPSans-Light"/>
              <a:cs typeface="BNPPSans-Light"/>
            </a:endParaRPr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id="{D1C50954-B020-4104-E5FA-9CD8A471FDB6}"/>
              </a:ext>
            </a:extLst>
          </p:cNvPr>
          <p:cNvSpPr txBox="1">
            <a:spLocks/>
          </p:cNvSpPr>
          <p:nvPr/>
        </p:nvSpPr>
        <p:spPr>
          <a:xfrm>
            <a:off x="387387" y="412645"/>
            <a:ext cx="4074908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err="1"/>
              <a:t>Conduciendo</a:t>
            </a:r>
            <a:r>
              <a:rPr lang="en-GB" sz="2000" dirty="0"/>
              <a:t> </a:t>
            </a:r>
            <a:r>
              <a:rPr lang="en-GB" sz="2000" dirty="0" err="1"/>
              <a:t>su</a:t>
            </a:r>
            <a:r>
              <a:rPr lang="en-GB" sz="2000" dirty="0"/>
              <a:t> </a:t>
            </a:r>
            <a:r>
              <a:rPr lang="en-GB" sz="2000" b="0" dirty="0" err="1"/>
              <a:t>vehículo</a:t>
            </a:r>
            <a:r>
              <a:rPr lang="en-GB" sz="2000" b="0" dirty="0"/>
              <a:t> </a:t>
            </a:r>
            <a:r>
              <a:rPr lang="en-GB" sz="2000" b="0" dirty="0" err="1"/>
              <a:t>eléctrico</a:t>
            </a:r>
            <a:endParaRPr lang="pt-PT" sz="2000" b="0" dirty="0"/>
          </a:p>
        </p:txBody>
      </p:sp>
      <p:pic>
        <p:nvPicPr>
          <p:cNvPr id="46" name="Image 33" descr="Une image contenant Graphique, symbole, clipart, conception&#10;&#10;Description générée automatiquement">
            <a:extLst>
              <a:ext uri="{FF2B5EF4-FFF2-40B4-BE49-F238E27FC236}">
                <a16:creationId xmlns:a16="http://schemas.microsoft.com/office/drawing/2014/main" id="{803F2938-920D-75C4-E1DE-97A187BD5D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87" y="1328940"/>
            <a:ext cx="492829" cy="23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0281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05E6CBC-59EC-7B4D-C489-5606751B1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6385" y="1637394"/>
            <a:ext cx="2316340" cy="1107996"/>
          </a:xfrm>
        </p:spPr>
        <p:txBody>
          <a:bodyPr/>
          <a:lstStyle/>
          <a:p>
            <a:r>
              <a:rPr lang="en-GB" dirty="0"/>
              <a:t>GRACIAS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1D496A5-D62B-87C2-CC56-03A53BC925AF}"/>
              </a:ext>
            </a:extLst>
          </p:cNvPr>
          <p:cNvSpPr txBox="1"/>
          <p:nvPr/>
        </p:nvSpPr>
        <p:spPr>
          <a:xfrm>
            <a:off x="9564585" y="2191392"/>
            <a:ext cx="195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err="1">
                <a:solidFill>
                  <a:schemeClr val="accent1"/>
                </a:solidFill>
                <a:latin typeface="BNPPSans-ExtraBold" panose="02000000000000000000" pitchFamily="2" charset="0"/>
              </a:rPr>
              <a:t>www.arval.cl</a:t>
            </a:r>
            <a:endParaRPr lang="en-GB" b="1" dirty="0">
              <a:solidFill>
                <a:schemeClr val="accent1"/>
              </a:solidFill>
              <a:latin typeface="BNPPSans-ExtraBold" panose="020000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C39B72-460C-B790-5FA4-93D36F0C9B02}"/>
              </a:ext>
            </a:extLst>
          </p:cNvPr>
          <p:cNvSpPr txBox="1"/>
          <p:nvPr/>
        </p:nvSpPr>
        <p:spPr>
          <a:xfrm>
            <a:off x="8149441" y="2741030"/>
            <a:ext cx="3374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err="1">
                <a:solidFill>
                  <a:schemeClr val="accent1"/>
                </a:solidFill>
                <a:latin typeface="BNPPSans-ExtraBold" panose="02000000000000000000" pitchFamily="2" charset="0"/>
              </a:rPr>
              <a:t>cotizaciones_chile@arval.cl</a:t>
            </a:r>
            <a:endParaRPr lang="en-GB" b="1" dirty="0">
              <a:solidFill>
                <a:schemeClr val="accent1"/>
              </a:solidFill>
              <a:latin typeface="BNPPSans-ExtraBold" panose="02000000000000000000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134B592-145D-41AD-A0B3-D4AEF9BDCB9F}"/>
              </a:ext>
            </a:extLst>
          </p:cNvPr>
          <p:cNvSpPr txBox="1"/>
          <p:nvPr/>
        </p:nvSpPr>
        <p:spPr>
          <a:xfrm>
            <a:off x="8149441" y="3290669"/>
            <a:ext cx="3374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chemeClr val="accent1"/>
                </a:solidFill>
                <a:latin typeface="BNPPSans-ExtraBold" panose="02000000000000000000" pitchFamily="2" charset="0"/>
              </a:rPr>
              <a:t>+56 2 26804200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664FEA5-F287-4929-963A-776DF3B8294C}"/>
              </a:ext>
            </a:extLst>
          </p:cNvPr>
          <p:cNvSpPr txBox="1">
            <a:spLocks/>
          </p:cNvSpPr>
          <p:nvPr/>
        </p:nvSpPr>
        <p:spPr>
          <a:xfrm>
            <a:off x="3668761" y="2674947"/>
            <a:ext cx="3851587" cy="754053"/>
          </a:xfrm>
          <a:prstGeom prst="rect">
            <a:avLst/>
          </a:prstGeom>
        </p:spPr>
        <p:txBody>
          <a:bodyPr vert="horz" wrap="square" lIns="0" tIns="15240" rIns="0" bIns="0" rtlCol="0" anchor="b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7200" b="1" i="0" kern="1200" cap="all" baseline="0">
                <a:solidFill>
                  <a:schemeClr val="bg1"/>
                </a:solidFill>
                <a:latin typeface="BNPPSansCondensed-Bold" panose="02000000000000000000" pitchFamily="2" charset="0"/>
                <a:ea typeface="+mj-ea"/>
                <a:cs typeface="+mj-cs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s-CL" sz="2400" spc="145" dirty="0">
                <a:solidFill>
                  <a:srgbClr val="FFFFFF"/>
                </a:solidFill>
              </a:rPr>
              <a:t>¡CONDUZCA</a:t>
            </a:r>
            <a:r>
              <a:rPr lang="es-CL" sz="2400" spc="380" dirty="0">
                <a:solidFill>
                  <a:srgbClr val="FFFFFF"/>
                </a:solidFill>
              </a:rPr>
              <a:t> </a:t>
            </a:r>
            <a:r>
              <a:rPr lang="es-CL" sz="2400" spc="110" dirty="0">
                <a:solidFill>
                  <a:srgbClr val="FFFFFF"/>
                </a:solidFill>
              </a:rPr>
              <a:t>CON CUIDADO</a:t>
            </a:r>
            <a:r>
              <a:rPr lang="es-CL" sz="2400" spc="380" dirty="0">
                <a:solidFill>
                  <a:srgbClr val="FFFFFF"/>
                </a:solidFill>
              </a:rPr>
              <a:t> </a:t>
            </a:r>
            <a:r>
              <a:rPr lang="es-CL" sz="2400" spc="120" dirty="0">
                <a:solidFill>
                  <a:srgbClr val="FFFFFF"/>
                </a:solidFill>
              </a:rPr>
              <a:t>Y</a:t>
            </a:r>
            <a:r>
              <a:rPr lang="es-CL" sz="2400" spc="385" dirty="0">
                <a:solidFill>
                  <a:srgbClr val="FFFFFF"/>
                </a:solidFill>
              </a:rPr>
              <a:t> </a:t>
            </a:r>
            <a:r>
              <a:rPr lang="es-CL" sz="2400" spc="135" dirty="0">
                <a:solidFill>
                  <a:srgbClr val="FFFFFF"/>
                </a:solidFill>
              </a:rPr>
              <a:t>DISFRUTE</a:t>
            </a:r>
            <a:r>
              <a:rPr lang="es-CL" sz="2400" spc="380" dirty="0">
                <a:solidFill>
                  <a:srgbClr val="FFFFFF"/>
                </a:solidFill>
              </a:rPr>
              <a:t> </a:t>
            </a:r>
            <a:r>
              <a:rPr lang="es-CL" sz="2400" spc="114" dirty="0">
                <a:solidFill>
                  <a:srgbClr val="FFFFFF"/>
                </a:solidFill>
              </a:rPr>
              <a:t>SU</a:t>
            </a:r>
            <a:r>
              <a:rPr lang="es-CL" sz="2400" spc="385" dirty="0">
                <a:solidFill>
                  <a:srgbClr val="FFFFFF"/>
                </a:solidFill>
              </a:rPr>
              <a:t> </a:t>
            </a:r>
            <a:r>
              <a:rPr lang="es-CL" sz="2400" spc="165" dirty="0">
                <a:solidFill>
                  <a:srgbClr val="FFFFFF"/>
                </a:solidFill>
              </a:rPr>
              <a:t>AUTO!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395675514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arbre, plein air, plante, Photographie aérienne&#10;&#10;Description générée automatiquement">
            <a:extLst>
              <a:ext uri="{FF2B5EF4-FFF2-40B4-BE49-F238E27FC236}">
                <a16:creationId xmlns:a16="http://schemas.microsoft.com/office/drawing/2014/main" id="{3C512FC0-28A7-8098-7823-2037EA898C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B6ADCA85-98DF-E4D9-7590-2F65F2800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327" y="2467814"/>
            <a:ext cx="9065342" cy="1720343"/>
          </a:xfrm>
        </p:spPr>
        <p:txBody>
          <a:bodyPr/>
          <a:lstStyle/>
          <a:p>
            <a:r>
              <a:rPr lang="en-GB" dirty="0"/>
              <a:t>BIENVENIDO</a:t>
            </a:r>
            <a:br>
              <a:rPr lang="en-GB" dirty="0"/>
            </a:br>
            <a:r>
              <a:rPr lang="en-GB" dirty="0"/>
              <a:t>AL</a:t>
            </a:r>
            <a:r>
              <a:rPr lang="en-GB" b="0" i="1" dirty="0">
                <a:latin typeface="+mn-lt"/>
              </a:rPr>
              <a:t> MUNDO EV</a:t>
            </a:r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0170A776-0D28-084F-1A99-8147E7230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9014" y="3995796"/>
            <a:ext cx="4473981" cy="430887"/>
          </a:xfrm>
        </p:spPr>
        <p:txBody>
          <a:bodyPr/>
          <a:lstStyle/>
          <a:p>
            <a:r>
              <a:rPr lang="en-GB" dirty="0"/>
              <a:t>EV* = Electric Vehicle (</a:t>
            </a:r>
            <a:r>
              <a:rPr lang="en-GB" dirty="0" err="1"/>
              <a:t>Vehículo</a:t>
            </a:r>
            <a:r>
              <a:rPr lang="en-GB" dirty="0"/>
              <a:t> </a:t>
            </a:r>
            <a:r>
              <a:rPr lang="en-GB" dirty="0" err="1"/>
              <a:t>eléctrico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364738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personne, plein air, outil, Outil électrique&#10;&#10;Description générée automatiquement">
            <a:extLst>
              <a:ext uri="{FF2B5EF4-FFF2-40B4-BE49-F238E27FC236}">
                <a16:creationId xmlns:a16="http://schemas.microsoft.com/office/drawing/2014/main" id="{D9C4D827-FE39-59F2-DC12-5D7F30B24D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9360BDB-50DE-CB1D-28CD-80FBD644A2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itre 4">
            <a:extLst>
              <a:ext uri="{FF2B5EF4-FFF2-40B4-BE49-F238E27FC236}">
                <a16:creationId xmlns:a16="http://schemas.microsoft.com/office/drawing/2014/main" id="{D9A5B7C8-3990-F55D-893B-F76154161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61" y="824014"/>
            <a:ext cx="4500624" cy="1348446"/>
          </a:xfrm>
        </p:spPr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felicidades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y </a:t>
            </a:r>
            <a:r>
              <a:rPr lang="en-GB" b="0" i="1" dirty="0" err="1">
                <a:solidFill>
                  <a:schemeClr val="bg1"/>
                </a:solidFill>
                <a:latin typeface="+mn-lt"/>
              </a:rPr>
              <a:t>bienvenido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868CC398-D35D-76F5-7526-80E82F4236DC}"/>
              </a:ext>
            </a:extLst>
          </p:cNvPr>
          <p:cNvSpPr txBox="1"/>
          <p:nvPr/>
        </p:nvSpPr>
        <p:spPr>
          <a:xfrm>
            <a:off x="6818490" y="2248326"/>
            <a:ext cx="4774296" cy="137601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r">
              <a:lnSpc>
                <a:spcPct val="150000"/>
              </a:lnSpc>
            </a:pPr>
            <a:r>
              <a:rPr lang="es-CL"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A</a:t>
            </a:r>
            <a:r>
              <a:rPr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 </a:t>
            </a:r>
            <a:r>
              <a:rPr lang="es-CL"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la</a:t>
            </a:r>
            <a:r>
              <a:rPr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 creciente comunidad de </a:t>
            </a:r>
            <a:r>
              <a:rPr lang="es-CL"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conductores de v</a:t>
            </a:r>
            <a:r>
              <a:rPr sz="1200" dirty="0" err="1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ehículo</a:t>
            </a:r>
            <a:r>
              <a:rPr lang="es-CL"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s</a:t>
            </a:r>
            <a:r>
              <a:rPr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 </a:t>
            </a:r>
            <a:r>
              <a:rPr sz="1200" dirty="0" err="1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eléctrico</a:t>
            </a:r>
            <a:r>
              <a:rPr lang="es-CL"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s.</a:t>
            </a:r>
            <a:endParaRPr lang="fr-FR" sz="1200" dirty="0">
              <a:solidFill>
                <a:schemeClr val="bg1"/>
              </a:solidFill>
              <a:latin typeface="BNPPSans" panose="02000000000000000000" pitchFamily="2" charset="0"/>
              <a:cs typeface="BNPPSans"/>
            </a:endParaRPr>
          </a:p>
          <a:p>
            <a:pPr marL="12700" marR="5080" algn="r">
              <a:lnSpc>
                <a:spcPct val="150000"/>
              </a:lnSpc>
            </a:pPr>
            <a:r>
              <a:rPr sz="1200" dirty="0" err="1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Está</a:t>
            </a:r>
            <a:r>
              <a:rPr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 en el b</a:t>
            </a:r>
            <a:r>
              <a:rPr lang="es-CL"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u</a:t>
            </a:r>
            <a:r>
              <a:rPr sz="1200" dirty="0" err="1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en</a:t>
            </a:r>
            <a:r>
              <a:rPr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 </a:t>
            </a:r>
            <a:r>
              <a:rPr sz="1200" dirty="0" err="1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camino</a:t>
            </a:r>
            <a:r>
              <a:rPr lang="es-CL"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, </a:t>
            </a:r>
            <a:r>
              <a:rPr sz="1200" dirty="0" err="1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todo</a:t>
            </a:r>
            <a:r>
              <a:rPr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 </a:t>
            </a:r>
            <a:r>
              <a:rPr sz="1200" dirty="0" err="1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es</a:t>
            </a:r>
            <a:r>
              <a:rPr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 </a:t>
            </a:r>
            <a:r>
              <a:rPr sz="1200" dirty="0" err="1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ventaja</a:t>
            </a:r>
            <a:r>
              <a:rPr lang="es-CL"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 en esta experiencia</a:t>
            </a:r>
            <a:r>
              <a:rPr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: cero </a:t>
            </a:r>
            <a:r>
              <a:rPr lang="es-CL"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emisiones </a:t>
            </a:r>
            <a:r>
              <a:rPr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CO2​</a:t>
            </a:r>
            <a:r>
              <a:rPr lang="es-CL"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 m</a:t>
            </a:r>
            <a:r>
              <a:rPr sz="1200" dirty="0" err="1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ientras</a:t>
            </a:r>
            <a:r>
              <a:rPr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 conduce</a:t>
            </a:r>
            <a:r>
              <a:rPr lang="es-CL"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;</a:t>
            </a:r>
            <a:r>
              <a:rPr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 mínimo ruido, </a:t>
            </a:r>
            <a:r>
              <a:rPr lang="es-CL"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n</a:t>
            </a:r>
            <a:r>
              <a:rPr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o </a:t>
            </a:r>
            <a:r>
              <a:rPr lang="es-CL"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hay </a:t>
            </a:r>
            <a:r>
              <a:rPr sz="1200" dirty="0" err="1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olor</a:t>
            </a:r>
            <a:r>
              <a:rPr lang="es-CL"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es</a:t>
            </a:r>
            <a:r>
              <a:rPr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, no </a:t>
            </a:r>
            <a:r>
              <a:rPr lang="es-CL"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hay </a:t>
            </a:r>
            <a:r>
              <a:rPr sz="1200" dirty="0" err="1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vibración</a:t>
            </a:r>
            <a:r>
              <a:rPr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, óptimo poder de puesta en </a:t>
            </a:r>
            <a:r>
              <a:rPr sz="1200" dirty="0" err="1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marcha</a:t>
            </a:r>
            <a:r>
              <a:rPr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 …</a:t>
            </a:r>
            <a:r>
              <a:rPr lang="fr-FR"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 </a:t>
            </a:r>
            <a:r>
              <a:rPr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Sin embargo, </a:t>
            </a:r>
            <a:r>
              <a:rPr lang="es-CL"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al conducir</a:t>
            </a:r>
            <a:r>
              <a:rPr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 un </a:t>
            </a:r>
            <a:r>
              <a:rPr lang="es-CL"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v</a:t>
            </a:r>
            <a:r>
              <a:rPr sz="1200" dirty="0" err="1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ehículo</a:t>
            </a:r>
            <a:r>
              <a:rPr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 </a:t>
            </a:r>
            <a:r>
              <a:rPr sz="1200" dirty="0" err="1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eléctrico</a:t>
            </a:r>
            <a:r>
              <a:rPr lang="es-CL" sz="1200" dirty="0">
                <a:solidFill>
                  <a:schemeClr val="bg1"/>
                </a:solidFill>
                <a:latin typeface="BNPPSans" panose="02000000000000000000" pitchFamily="2" charset="0"/>
                <a:cs typeface="BNPPSans"/>
              </a:rPr>
              <a:t> puedes tener dudas sobre tu nuevo EV:</a:t>
            </a:r>
            <a:endParaRPr sz="1200" dirty="0">
              <a:solidFill>
                <a:schemeClr val="bg1"/>
              </a:solidFill>
              <a:latin typeface="BNPPSans" panose="02000000000000000000" pitchFamily="2" charset="0"/>
              <a:cs typeface="BNPPSans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C7FC4BC1-4022-FAE4-C9A5-ACC3717A5323}"/>
              </a:ext>
            </a:extLst>
          </p:cNvPr>
          <p:cNvSpPr txBox="1"/>
          <p:nvPr/>
        </p:nvSpPr>
        <p:spPr>
          <a:xfrm>
            <a:off x="7837629" y="3915036"/>
            <a:ext cx="3755156" cy="14978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0"/>
              </a:spcBef>
              <a:tabLst>
                <a:tab pos="159385" algn="l"/>
              </a:tabLst>
            </a:pPr>
            <a:r>
              <a:rPr sz="1600" b="1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¿</a:t>
            </a:r>
            <a:r>
              <a:rPr sz="1600" b="1" dirty="0" err="1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Dónde</a:t>
            </a:r>
            <a:r>
              <a:rPr sz="1600" b="1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puedo</a:t>
            </a:r>
            <a:r>
              <a:rPr sz="1600" b="1" spc="10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 </a:t>
            </a:r>
            <a:r>
              <a:rPr sz="1600" b="1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cargar</a:t>
            </a:r>
            <a:r>
              <a:rPr sz="1600" b="1" spc="10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 </a:t>
            </a:r>
            <a:r>
              <a:rPr sz="1600" b="1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mi</a:t>
            </a:r>
            <a:r>
              <a:rPr sz="1600" b="1" spc="5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 </a:t>
            </a:r>
            <a:r>
              <a:rPr sz="1600" b="1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batería</a:t>
            </a:r>
            <a:r>
              <a:rPr sz="1600" b="1" spc="10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 </a:t>
            </a:r>
            <a:r>
              <a:rPr sz="1600" b="1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si</a:t>
            </a:r>
            <a:r>
              <a:rPr sz="1600" b="1" spc="10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 </a:t>
            </a:r>
            <a:r>
              <a:rPr sz="1600" b="1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mi</a:t>
            </a:r>
            <a:r>
              <a:rPr sz="1600" b="1" spc="10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 </a:t>
            </a:r>
            <a:r>
              <a:rPr sz="1600" b="1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rango</a:t>
            </a:r>
            <a:r>
              <a:rPr sz="1600" b="1" spc="10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 </a:t>
            </a:r>
            <a:r>
              <a:rPr sz="1600" b="1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es</a:t>
            </a:r>
            <a:r>
              <a:rPr sz="1600" b="1" spc="10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 </a:t>
            </a:r>
            <a:r>
              <a:rPr sz="1600" b="1" spc="-20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bajo?</a:t>
            </a:r>
            <a:endParaRPr lang="es-ES" sz="1600" b="1" spc="-20" dirty="0">
              <a:solidFill>
                <a:schemeClr val="bg1"/>
              </a:solidFill>
              <a:latin typeface="BNPPSansCondensed-Bold" panose="02000000000000000000" pitchFamily="2" charset="77"/>
              <a:cs typeface="BNPPSansCondensed"/>
            </a:endParaRPr>
          </a:p>
          <a:p>
            <a:pPr marL="12700" algn="r">
              <a:lnSpc>
                <a:spcPct val="100000"/>
              </a:lnSpc>
              <a:spcBef>
                <a:spcPts val="1350"/>
              </a:spcBef>
              <a:tabLst>
                <a:tab pos="159385" algn="l"/>
              </a:tabLst>
            </a:pPr>
            <a:r>
              <a:rPr lang="es-CL" sz="1600" b="1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¿</a:t>
            </a:r>
            <a:r>
              <a:rPr sz="1600" b="1" dirty="0" err="1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Cómo</a:t>
            </a:r>
            <a:r>
              <a:rPr sz="1600" b="1" spc="-5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 </a:t>
            </a:r>
            <a:r>
              <a:rPr sz="1600" b="1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p</a:t>
            </a:r>
            <a:r>
              <a:rPr lang="es-CL" sz="1600" b="1" dirty="0" err="1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uedo</a:t>
            </a:r>
            <a:r>
              <a:rPr sz="1600" b="1" spc="10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 </a:t>
            </a:r>
            <a:r>
              <a:rPr lang="es-CL" sz="1600" b="1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r</a:t>
            </a:r>
            <a:r>
              <a:rPr sz="1600" b="1" dirty="0" err="1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educir</a:t>
            </a:r>
            <a:r>
              <a:rPr sz="1600" b="1" spc="10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 </a:t>
            </a:r>
            <a:r>
              <a:rPr sz="1600" b="1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mi</a:t>
            </a:r>
            <a:r>
              <a:rPr sz="1600" b="1" spc="5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energía</a:t>
            </a:r>
            <a:r>
              <a:rPr sz="1600" b="1" spc="5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 </a:t>
            </a:r>
            <a:r>
              <a:rPr lang="es-CL" sz="1600" b="1" spc="-10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y mis </a:t>
            </a:r>
            <a:r>
              <a:rPr sz="1600" b="1" spc="-10" dirty="0" err="1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costos</a:t>
            </a:r>
            <a:r>
              <a:rPr sz="1600" b="1" spc="-10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 </a:t>
            </a:r>
            <a:r>
              <a:rPr sz="1600" b="1" spc="-10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?</a:t>
            </a:r>
            <a:endParaRPr sz="1600" b="1" dirty="0">
              <a:solidFill>
                <a:schemeClr val="bg1"/>
              </a:solidFill>
              <a:latin typeface="BNPPSansCondensed-Bold" panose="02000000000000000000" pitchFamily="2" charset="77"/>
              <a:cs typeface="BNPPSansCondensed"/>
            </a:endParaRPr>
          </a:p>
          <a:p>
            <a:pPr marL="12700" algn="r">
              <a:lnSpc>
                <a:spcPct val="100000"/>
              </a:lnSpc>
              <a:spcBef>
                <a:spcPts val="1260"/>
              </a:spcBef>
              <a:tabLst>
                <a:tab pos="159385" algn="l"/>
              </a:tabLst>
            </a:pPr>
            <a:r>
              <a:rPr lang="es-CL" sz="1600" b="1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¿</a:t>
            </a:r>
            <a:r>
              <a:rPr sz="1600" b="1" dirty="0" err="1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Cómo</a:t>
            </a:r>
            <a:r>
              <a:rPr sz="1600" b="1" spc="-5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 </a:t>
            </a:r>
            <a:r>
              <a:rPr sz="1600" b="1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extender</a:t>
            </a:r>
            <a:r>
              <a:rPr sz="1600" b="1" spc="10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 </a:t>
            </a:r>
            <a:r>
              <a:rPr lang="es-CL" sz="1600" b="1" spc="10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el rango de </a:t>
            </a:r>
            <a:r>
              <a:rPr sz="1600" b="1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mi</a:t>
            </a:r>
            <a:r>
              <a:rPr sz="1600" b="1" spc="5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bater</a:t>
            </a:r>
            <a:r>
              <a:rPr lang="es-CL" sz="1600" b="1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í</a:t>
            </a:r>
            <a:r>
              <a:rPr sz="1600" b="1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a</a:t>
            </a:r>
            <a:r>
              <a:rPr sz="1600" b="1" spc="-10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?</a:t>
            </a:r>
            <a:endParaRPr sz="1600" b="1" dirty="0">
              <a:solidFill>
                <a:schemeClr val="bg1"/>
              </a:solidFill>
              <a:latin typeface="BNPPSansCondensed-Bold" panose="02000000000000000000" pitchFamily="2" charset="77"/>
              <a:cs typeface="BNPPSansCondensed"/>
            </a:endParaRPr>
          </a:p>
          <a:p>
            <a:pPr marL="12700" algn="r">
              <a:lnSpc>
                <a:spcPct val="100000"/>
              </a:lnSpc>
              <a:spcBef>
                <a:spcPts val="1255"/>
              </a:spcBef>
              <a:tabLst>
                <a:tab pos="159385" algn="l"/>
              </a:tabLst>
            </a:pPr>
            <a:r>
              <a:rPr lang="es-CL" sz="1600" b="1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¿</a:t>
            </a:r>
            <a:r>
              <a:rPr sz="1600" b="1" dirty="0" err="1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Cómo</a:t>
            </a:r>
            <a:r>
              <a:rPr sz="1600" b="1" spc="-5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preservar</a:t>
            </a:r>
            <a:r>
              <a:rPr sz="1600" b="1" spc="10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 </a:t>
            </a:r>
            <a:r>
              <a:rPr lang="es-CL" sz="1600" b="1" spc="10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la vida de la </a:t>
            </a:r>
            <a:r>
              <a:rPr sz="1600" b="1" dirty="0" err="1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bater</a:t>
            </a:r>
            <a:r>
              <a:rPr lang="es-CL" sz="1600" b="1" dirty="0" err="1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ía</a:t>
            </a:r>
            <a:r>
              <a:rPr lang="es-CL" sz="1600" b="1" dirty="0">
                <a:solidFill>
                  <a:schemeClr val="bg1"/>
                </a:solidFill>
                <a:latin typeface="BNPPSansCondensed-Bold" panose="02000000000000000000" pitchFamily="2" charset="77"/>
                <a:cs typeface="BNPPSansCondensed-Bold"/>
              </a:rPr>
              <a:t>?</a:t>
            </a:r>
            <a:endParaRPr sz="1600" b="1" dirty="0">
              <a:solidFill>
                <a:schemeClr val="bg1"/>
              </a:solidFill>
              <a:latin typeface="BNPPSansCondensed-Bold" panose="02000000000000000000" pitchFamily="2" charset="77"/>
              <a:cs typeface="BNPPSansCondensed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C12A36A2-61BD-969D-70BA-633E8326F6BB}"/>
              </a:ext>
            </a:extLst>
          </p:cNvPr>
          <p:cNvSpPr txBox="1"/>
          <p:nvPr/>
        </p:nvSpPr>
        <p:spPr>
          <a:xfrm>
            <a:off x="7092161" y="5597456"/>
            <a:ext cx="4500624" cy="4365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r">
              <a:lnSpc>
                <a:spcPct val="117300"/>
              </a:lnSpc>
              <a:spcBef>
                <a:spcPts val="95"/>
              </a:spcBef>
            </a:pPr>
            <a:r>
              <a:rPr lang="es-CL" sz="1200" dirty="0">
                <a:solidFill>
                  <a:schemeClr val="bg1"/>
                </a:solidFill>
                <a:latin typeface="BNPPSans" panose="02000000000000000000" pitchFamily="2" charset="0"/>
              </a:rPr>
              <a:t>El objetivo de esta guía es responder estas preguntas y entregarle apoyo en la conducción y carga para mejorar su experiencia.</a:t>
            </a:r>
          </a:p>
        </p:txBody>
      </p:sp>
    </p:spTree>
    <p:extLst>
      <p:ext uri="{BB962C8B-B14F-4D97-AF65-F5344CB8AC3E}">
        <p14:creationId xmlns:p14="http://schemas.microsoft.com/office/powerpoint/2010/main" val="140705340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B1BEE-C84B-338B-C01F-487132DAF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re 1">
            <a:extLst>
              <a:ext uri="{FF2B5EF4-FFF2-40B4-BE49-F238E27FC236}">
                <a16:creationId xmlns:a16="http://schemas.microsoft.com/office/drawing/2014/main" id="{6C480388-61A9-C948-DA2B-63ACE85F0247}"/>
              </a:ext>
            </a:extLst>
          </p:cNvPr>
          <p:cNvSpPr txBox="1">
            <a:spLocks/>
          </p:cNvSpPr>
          <p:nvPr/>
        </p:nvSpPr>
        <p:spPr>
          <a:xfrm>
            <a:off x="387387" y="412645"/>
            <a:ext cx="4074908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err="1"/>
              <a:t>resumen</a:t>
            </a:r>
            <a:endParaRPr lang="pt-PT" sz="2000" dirty="0"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07C4084D-481F-AD5A-EA4F-294046541AB4}"/>
              </a:ext>
            </a:extLst>
          </p:cNvPr>
          <p:cNvSpPr txBox="1"/>
          <p:nvPr/>
        </p:nvSpPr>
        <p:spPr>
          <a:xfrm>
            <a:off x="4323211" y="1315431"/>
            <a:ext cx="2640041" cy="2635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b="1" spc="120" dirty="0">
                <a:solidFill>
                  <a:srgbClr val="006C8C"/>
                </a:solidFill>
                <a:latin typeface="BNPPSansCondensed-Bold"/>
                <a:cs typeface="BNPPSansCondensed-Bold"/>
              </a:rPr>
              <a:t>CARGANDO</a:t>
            </a:r>
            <a:r>
              <a:rPr sz="1600" b="1" spc="295" dirty="0">
                <a:solidFill>
                  <a:srgbClr val="006C8C"/>
                </a:solidFill>
                <a:latin typeface="BNPPSansCondensed-Bold"/>
                <a:cs typeface="BNPPSansCondensed-Bold"/>
              </a:rPr>
              <a:t> </a:t>
            </a:r>
            <a:r>
              <a:rPr lang="es-CL" sz="1600" b="1" spc="105" dirty="0">
                <a:solidFill>
                  <a:srgbClr val="006C8C"/>
                </a:solidFill>
                <a:latin typeface="BNPPSansCondensed-Bold"/>
                <a:cs typeface="BNPPSansCondensed-Bold"/>
              </a:rPr>
              <a:t>su v</a:t>
            </a:r>
            <a:r>
              <a:rPr sz="1600" b="1" spc="120" dirty="0" err="1">
                <a:solidFill>
                  <a:srgbClr val="006C8C"/>
                </a:solidFill>
                <a:latin typeface="BNPPSansCondensed-Bold"/>
                <a:cs typeface="BNPPSansCondensed-Bold"/>
              </a:rPr>
              <a:t>ehículo</a:t>
            </a:r>
            <a:r>
              <a:rPr sz="1600" b="1" spc="120" dirty="0">
                <a:solidFill>
                  <a:srgbClr val="006C8C"/>
                </a:solidFill>
                <a:latin typeface="BNPPSansCondensed-Bold"/>
                <a:cs typeface="BNPPSansCondensed-Bold"/>
              </a:rPr>
              <a:t> eléctrico</a:t>
            </a:r>
            <a:endParaRPr sz="1600" dirty="0">
              <a:latin typeface="BNPPSansCondensed"/>
              <a:cs typeface="BNPPSansCondensed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90E577BD-DE02-F874-BAA8-11D60BDB0B71}"/>
              </a:ext>
            </a:extLst>
          </p:cNvPr>
          <p:cNvSpPr txBox="1"/>
          <p:nvPr/>
        </p:nvSpPr>
        <p:spPr>
          <a:xfrm>
            <a:off x="9143527" y="1315431"/>
            <a:ext cx="2838676" cy="2635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b="1" spc="125" dirty="0">
                <a:solidFill>
                  <a:srgbClr val="03814F"/>
                </a:solidFill>
                <a:latin typeface="BNPPSansCondensed-Bold"/>
                <a:cs typeface="BNPPSansCondensed-Bold"/>
              </a:rPr>
              <a:t>CONDUCIENDO</a:t>
            </a:r>
            <a:r>
              <a:rPr sz="1600" b="1" spc="310" dirty="0">
                <a:solidFill>
                  <a:srgbClr val="03814F"/>
                </a:solidFill>
                <a:latin typeface="BNPPSansCondensed-Bold"/>
                <a:cs typeface="BNPPSansCondensed-Bold"/>
              </a:rPr>
              <a:t> </a:t>
            </a:r>
            <a:r>
              <a:rPr lang="es-CL" sz="1600" b="1" spc="105" dirty="0">
                <a:solidFill>
                  <a:srgbClr val="03814F"/>
                </a:solidFill>
                <a:latin typeface="BNPPSansCondensed-Bold"/>
                <a:cs typeface="BNPPSansCondensed-Bold"/>
              </a:rPr>
              <a:t>su v</a:t>
            </a:r>
            <a:r>
              <a:rPr sz="1600" b="1" spc="120" dirty="0" err="1">
                <a:solidFill>
                  <a:srgbClr val="03814F"/>
                </a:solidFill>
                <a:latin typeface="BNPPSansCondensed-Bold"/>
                <a:cs typeface="BNPPSansCondensed-Bold"/>
              </a:rPr>
              <a:t>ehículo</a:t>
            </a:r>
            <a:r>
              <a:rPr sz="1600" b="1" spc="120" dirty="0">
                <a:solidFill>
                  <a:srgbClr val="03814F"/>
                </a:solidFill>
                <a:latin typeface="BNPPSansCondensed-Bold"/>
                <a:cs typeface="BNPPSansCondensed-Bold"/>
              </a:rPr>
              <a:t> eléctrico</a:t>
            </a:r>
            <a:endParaRPr sz="1600" dirty="0">
              <a:latin typeface="BNPPSansCondensed"/>
              <a:cs typeface="BNPPSansCondensed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EE3DB01A-23E1-935C-051D-1D98669FF559}"/>
              </a:ext>
            </a:extLst>
          </p:cNvPr>
          <p:cNvSpPr txBox="1"/>
          <p:nvPr/>
        </p:nvSpPr>
        <p:spPr>
          <a:xfrm>
            <a:off x="1151732" y="1315431"/>
            <a:ext cx="1483648" cy="2635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CL" sz="1600" b="1" spc="130" dirty="0">
                <a:solidFill>
                  <a:srgbClr val="935B14"/>
                </a:solidFill>
                <a:latin typeface="BNPPSansCondensed-Bold"/>
                <a:cs typeface="BNPPSansCondensed-Bold"/>
              </a:rPr>
              <a:t>ESPECIFICACIONES</a:t>
            </a:r>
            <a:endParaRPr sz="1600" dirty="0">
              <a:latin typeface="BNPPSansCondensed"/>
              <a:cs typeface="BNPPSansCondensed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C7CCAE1E-8420-5187-B075-8FB732283CBF}"/>
              </a:ext>
            </a:extLst>
          </p:cNvPr>
          <p:cNvSpPr txBox="1"/>
          <p:nvPr/>
        </p:nvSpPr>
        <p:spPr>
          <a:xfrm>
            <a:off x="4003924" y="2057495"/>
            <a:ext cx="3794291" cy="4430252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defPPr>
              <a:defRPr kern="0"/>
            </a:defPPr>
          </a:lstStyle>
          <a:p>
            <a:pPr marL="353060" marR="419100">
              <a:lnSpc>
                <a:spcPct val="90900"/>
              </a:lnSpc>
              <a:spcBef>
                <a:spcPts val="515"/>
              </a:spcBef>
              <a:buClr>
                <a:srgbClr val="0090A6"/>
              </a:buClr>
              <a:buSzPct val="168181"/>
              <a:tabLst>
                <a:tab pos="840105" algn="l"/>
              </a:tabLst>
            </a:pPr>
            <a:r>
              <a:rPr sz="1400" dirty="0">
                <a:latin typeface="BNPPSans-Light" panose="02000503020000020004" pitchFamily="2" charset="77"/>
                <a:cs typeface="BNPPSans"/>
              </a:rPr>
              <a:t>Qué</a:t>
            </a:r>
            <a:r>
              <a:rPr sz="1400" spc="50" dirty="0">
                <a:latin typeface="BNPPSans-Light" panose="02000503020000020004" pitchFamily="2" charset="77"/>
                <a:cs typeface="BNPPSans"/>
              </a:rPr>
              <a:t> </a:t>
            </a:r>
            <a:r>
              <a:rPr sz="1400" dirty="0" err="1">
                <a:latin typeface="BNPPSans-Light" panose="02000503020000020004" pitchFamily="2" charset="77"/>
                <a:cs typeface="BNPPSans"/>
              </a:rPr>
              <a:t>factores</a:t>
            </a:r>
            <a:r>
              <a:rPr sz="1400" spc="50" dirty="0">
                <a:latin typeface="BNPPSans-Light" panose="02000503020000020004" pitchFamily="2" charset="77"/>
                <a:cs typeface="BNPPSans"/>
              </a:rPr>
              <a:t> </a:t>
            </a:r>
            <a:r>
              <a:rPr sz="1400" dirty="0">
                <a:latin typeface="BNPPSans-Light" panose="02000503020000020004" pitchFamily="2" charset="77"/>
                <a:cs typeface="BNPPSans"/>
              </a:rPr>
              <a:t>impact</a:t>
            </a:r>
            <a:r>
              <a:rPr lang="es-CL" sz="1400" dirty="0" err="1">
                <a:latin typeface="BNPPSans-Light" panose="02000503020000020004" pitchFamily="2" charset="77"/>
                <a:cs typeface="BNPPSans"/>
              </a:rPr>
              <a:t>an</a:t>
            </a:r>
            <a:r>
              <a:rPr lang="es-CL" sz="1400" dirty="0">
                <a:latin typeface="BNPPSans-Light" panose="02000503020000020004" pitchFamily="2" charset="77"/>
                <a:cs typeface="BNPPSans"/>
              </a:rPr>
              <a:t> s</a:t>
            </a:r>
            <a:r>
              <a:rPr sz="1400" dirty="0">
                <a:latin typeface="BNPPSans-Light" panose="02000503020000020004" pitchFamily="2" charset="77"/>
                <a:cs typeface="BNPPSans"/>
              </a:rPr>
              <a:t>u </a:t>
            </a:r>
            <a:r>
              <a:rPr sz="1400" spc="-10" dirty="0" err="1">
                <a:latin typeface="BNPPSans-Light" panose="02000503020000020004" pitchFamily="2" charset="77"/>
                <a:cs typeface="BNPPSans"/>
              </a:rPr>
              <a:t>tiempo</a:t>
            </a:r>
            <a:r>
              <a:rPr sz="1400" spc="-10" dirty="0">
                <a:latin typeface="BNPPSans-Light" panose="02000503020000020004" pitchFamily="2" charset="77"/>
                <a:cs typeface="BNPPSans"/>
              </a:rPr>
              <a:t> de carga?</a:t>
            </a:r>
            <a:endParaRPr sz="1400" dirty="0">
              <a:latin typeface="BNPPSans-Light" panose="02000503020000020004" pitchFamily="2" charset="77"/>
              <a:cs typeface="BNPPSans"/>
            </a:endParaRPr>
          </a:p>
          <a:p>
            <a:pPr marL="353060" marR="1002030">
              <a:lnSpc>
                <a:spcPct val="90900"/>
              </a:lnSpc>
              <a:spcBef>
                <a:spcPts val="170"/>
              </a:spcBef>
              <a:buClr>
                <a:srgbClr val="62ADE3"/>
              </a:buClr>
              <a:buSzPct val="168181"/>
              <a:tabLst>
                <a:tab pos="840105" algn="l"/>
              </a:tabLst>
            </a:pPr>
            <a:endParaRPr lang="fr-FR" sz="1400" dirty="0">
              <a:latin typeface="BNPPSans-Light" panose="02000503020000020004" pitchFamily="2" charset="77"/>
              <a:cs typeface="BNPPSans"/>
            </a:endParaRPr>
          </a:p>
          <a:p>
            <a:pPr marL="353060" marR="1002030">
              <a:lnSpc>
                <a:spcPct val="90900"/>
              </a:lnSpc>
              <a:spcBef>
                <a:spcPts val="170"/>
              </a:spcBef>
              <a:buClr>
                <a:srgbClr val="62ADE3"/>
              </a:buClr>
              <a:buSzPct val="168181"/>
              <a:tabLst>
                <a:tab pos="840105" algn="l"/>
              </a:tabLst>
            </a:pPr>
            <a:r>
              <a:rPr lang="es-CL" sz="1400" dirty="0">
                <a:latin typeface="BNPPSans-Light" panose="02000503020000020004" pitchFamily="2" charset="77"/>
                <a:cs typeface="BNPPSans"/>
              </a:rPr>
              <a:t>Cargando </a:t>
            </a:r>
            <a:r>
              <a:rPr lang="es-CL" sz="1400" dirty="0" err="1">
                <a:latin typeface="BNPPSans-Light" panose="02000503020000020004" pitchFamily="2" charset="77"/>
                <a:cs typeface="BNPPSans"/>
              </a:rPr>
              <a:t>lent</a:t>
            </a:r>
            <a:r>
              <a:rPr sz="1400" dirty="0">
                <a:latin typeface="BNPPSans-Light" panose="02000503020000020004" pitchFamily="2" charset="77"/>
                <a:cs typeface="BNPPSans"/>
              </a:rPr>
              <a:t>o</a:t>
            </a:r>
            <a:r>
              <a:rPr lang="es-CL" sz="1400" spc="65" dirty="0">
                <a:latin typeface="BNPPSans-Light" panose="02000503020000020004" pitchFamily="2" charset="77"/>
                <a:cs typeface="BNPPSans"/>
              </a:rPr>
              <a:t>, </a:t>
            </a:r>
            <a:r>
              <a:rPr sz="1400" spc="-10" dirty="0" err="1">
                <a:latin typeface="BNPPSans-Light" panose="02000503020000020004" pitchFamily="2" charset="77"/>
                <a:cs typeface="BNPPSans"/>
              </a:rPr>
              <a:t>cargando</a:t>
            </a:r>
            <a:r>
              <a:rPr lang="es-CL" sz="1400" spc="-10" dirty="0">
                <a:latin typeface="BNPPSans-Light" panose="02000503020000020004" pitchFamily="2" charset="77"/>
                <a:cs typeface="BNPPSans"/>
              </a:rPr>
              <a:t> rápido. </a:t>
            </a:r>
          </a:p>
          <a:p>
            <a:pPr marL="353060" marR="1002030">
              <a:lnSpc>
                <a:spcPct val="90900"/>
              </a:lnSpc>
              <a:spcBef>
                <a:spcPts val="170"/>
              </a:spcBef>
              <a:buClr>
                <a:srgbClr val="62ADE3"/>
              </a:buClr>
              <a:buSzPct val="168181"/>
              <a:tabLst>
                <a:tab pos="840105" algn="l"/>
              </a:tabLst>
            </a:pPr>
            <a:r>
              <a:rPr lang="es-CL" sz="1400" spc="-10" dirty="0">
                <a:latin typeface="BNPPSans-Light" panose="02000503020000020004" pitchFamily="2" charset="77"/>
                <a:cs typeface="BNPPSans"/>
              </a:rPr>
              <a:t>¿Qué</a:t>
            </a:r>
            <a:r>
              <a:rPr sz="1400" spc="50" dirty="0">
                <a:latin typeface="BNPPSans-Light" panose="02000503020000020004" pitchFamily="2" charset="77"/>
                <a:cs typeface="BNPPSans"/>
              </a:rPr>
              <a:t> </a:t>
            </a:r>
            <a:r>
              <a:rPr lang="es-CL" sz="1400" dirty="0">
                <a:latin typeface="BNPPSans-Light" panose="02000503020000020004" pitchFamily="2" charset="77"/>
                <a:cs typeface="BNPPSans"/>
              </a:rPr>
              <a:t>c</a:t>
            </a:r>
            <a:r>
              <a:rPr sz="1400" dirty="0" err="1">
                <a:latin typeface="BNPPSans-Light" panose="02000503020000020004" pitchFamily="2" charset="77"/>
                <a:cs typeface="BNPPSans"/>
              </a:rPr>
              <a:t>onectores</a:t>
            </a:r>
            <a:r>
              <a:rPr lang="es-CL" sz="1400" spc="50" dirty="0">
                <a:latin typeface="BNPPSans-Light" panose="02000503020000020004" pitchFamily="2" charset="77"/>
                <a:cs typeface="BNPPSans"/>
              </a:rPr>
              <a:t> </a:t>
            </a:r>
            <a:r>
              <a:rPr sz="1400" spc="-20" dirty="0" err="1">
                <a:latin typeface="BNPPSans-Light" panose="02000503020000020004" pitchFamily="2" charset="77"/>
                <a:cs typeface="BNPPSans"/>
              </a:rPr>
              <a:t>usar</a:t>
            </a:r>
            <a:r>
              <a:rPr sz="1400" spc="-20" dirty="0">
                <a:latin typeface="BNPPSans-Light" panose="02000503020000020004" pitchFamily="2" charset="77"/>
                <a:cs typeface="BNPPSans"/>
              </a:rPr>
              <a:t>?</a:t>
            </a:r>
            <a:endParaRPr sz="1400" dirty="0">
              <a:latin typeface="BNPPSans-Light" panose="02000503020000020004" pitchFamily="2" charset="77"/>
              <a:cs typeface="BNPPSans"/>
            </a:endParaRPr>
          </a:p>
          <a:p>
            <a:pPr marL="352425" marR="1704975">
              <a:lnSpc>
                <a:spcPct val="90900"/>
              </a:lnSpc>
              <a:spcBef>
                <a:spcPts val="170"/>
              </a:spcBef>
              <a:buClr>
                <a:srgbClr val="415DA3"/>
              </a:buClr>
              <a:buSzPct val="168181"/>
              <a:tabLst>
                <a:tab pos="834390" algn="l"/>
              </a:tabLst>
            </a:pPr>
            <a:endParaRPr lang="fr-FR" sz="1400" dirty="0">
              <a:latin typeface="BNPPSans-Light" panose="02000503020000020004" pitchFamily="2" charset="77"/>
              <a:cs typeface="BNPPSans"/>
            </a:endParaRPr>
          </a:p>
          <a:p>
            <a:pPr marL="352425" marR="1704975">
              <a:lnSpc>
                <a:spcPct val="90900"/>
              </a:lnSpc>
              <a:spcBef>
                <a:spcPts val="170"/>
              </a:spcBef>
              <a:buClr>
                <a:srgbClr val="415DA3"/>
              </a:buClr>
              <a:buSzPct val="168181"/>
              <a:tabLst>
                <a:tab pos="834390" algn="l"/>
              </a:tabLst>
            </a:pPr>
            <a:r>
              <a:rPr sz="1400" dirty="0" err="1">
                <a:latin typeface="BNPPSans-Light" panose="02000503020000020004" pitchFamily="2" charset="77"/>
                <a:cs typeface="BNPPSans"/>
              </a:rPr>
              <a:t>Cómo</a:t>
            </a:r>
            <a:r>
              <a:rPr sz="1400" spc="25" dirty="0">
                <a:latin typeface="BNPPSans-Light" panose="02000503020000020004" pitchFamily="2" charset="77"/>
                <a:cs typeface="BNPPSans"/>
              </a:rPr>
              <a:t> </a:t>
            </a:r>
            <a:r>
              <a:rPr lang="es-CL" sz="1400" dirty="0">
                <a:latin typeface="BNPPSans-Light" panose="02000503020000020004" pitchFamily="2" charset="77"/>
                <a:cs typeface="BNPPSans"/>
              </a:rPr>
              <a:t>calcular</a:t>
            </a:r>
            <a:r>
              <a:rPr lang="es-CL" sz="1400" spc="25" dirty="0">
                <a:latin typeface="BNPPSans-Light" panose="02000503020000020004" pitchFamily="2" charset="77"/>
                <a:cs typeface="BNPPSans"/>
              </a:rPr>
              <a:t> </a:t>
            </a:r>
            <a:r>
              <a:rPr sz="1400" dirty="0" err="1">
                <a:latin typeface="BNPPSans-Light" panose="02000503020000020004" pitchFamily="2" charset="77"/>
                <a:cs typeface="BNPPSans"/>
              </a:rPr>
              <a:t>rápidamente</a:t>
            </a:r>
            <a:r>
              <a:rPr lang="es-CL" sz="1400" spc="25" dirty="0">
                <a:latin typeface="BNPPSans-Light" panose="02000503020000020004" pitchFamily="2" charset="77"/>
                <a:cs typeface="BNPPSans"/>
              </a:rPr>
              <a:t> su tiempo </a:t>
            </a:r>
          </a:p>
          <a:p>
            <a:pPr marL="352425" marR="1704975">
              <a:lnSpc>
                <a:spcPct val="90900"/>
              </a:lnSpc>
              <a:spcBef>
                <a:spcPts val="170"/>
              </a:spcBef>
              <a:buClr>
                <a:srgbClr val="415DA3"/>
              </a:buClr>
              <a:buSzPct val="168181"/>
              <a:tabLst>
                <a:tab pos="834390" algn="l"/>
              </a:tabLst>
            </a:pPr>
            <a:r>
              <a:rPr lang="es-CL" sz="1400" spc="25" dirty="0">
                <a:latin typeface="BNPPSans-Light" panose="02000503020000020004" pitchFamily="2" charset="77"/>
                <a:cs typeface="BNPPSans"/>
              </a:rPr>
              <a:t>de carga</a:t>
            </a:r>
            <a:r>
              <a:rPr sz="1400" spc="-10" dirty="0">
                <a:latin typeface="BNPPSans-Light" panose="02000503020000020004" pitchFamily="2" charset="77"/>
                <a:cs typeface="BNPPSans"/>
              </a:rPr>
              <a:t>?</a:t>
            </a:r>
            <a:endParaRPr sz="1400" dirty="0">
              <a:latin typeface="BNPPSans-Light" panose="02000503020000020004" pitchFamily="2" charset="77"/>
              <a:cs typeface="BNPPSans"/>
            </a:endParaRPr>
          </a:p>
          <a:p>
            <a:pPr marL="353060" marR="318770">
              <a:lnSpc>
                <a:spcPct val="90900"/>
              </a:lnSpc>
              <a:spcBef>
                <a:spcPts val="195"/>
              </a:spcBef>
              <a:buClr>
                <a:srgbClr val="00A6BF"/>
              </a:buClr>
              <a:buSzPct val="168181"/>
              <a:tabLst>
                <a:tab pos="835025" algn="l"/>
              </a:tabLst>
            </a:pPr>
            <a:endParaRPr lang="fr-FR" sz="1400" dirty="0">
              <a:latin typeface="BNPPSans-Light" panose="02000503020000020004" pitchFamily="2" charset="77"/>
              <a:cs typeface="BNPPSans"/>
            </a:endParaRPr>
          </a:p>
          <a:p>
            <a:pPr marL="353060" marR="318770">
              <a:lnSpc>
                <a:spcPct val="90900"/>
              </a:lnSpc>
              <a:spcBef>
                <a:spcPts val="195"/>
              </a:spcBef>
              <a:buClr>
                <a:srgbClr val="00A6BF"/>
              </a:buClr>
              <a:buSzPct val="168181"/>
              <a:tabLst>
                <a:tab pos="835025" algn="l"/>
              </a:tabLst>
            </a:pPr>
            <a:r>
              <a:rPr sz="1400" dirty="0" err="1">
                <a:latin typeface="BNPPSans-Light" panose="02000503020000020004" pitchFamily="2" charset="77"/>
                <a:cs typeface="BNPPSans"/>
              </a:rPr>
              <a:t>Cómo</a:t>
            </a:r>
            <a:r>
              <a:rPr sz="1400" spc="40" dirty="0">
                <a:latin typeface="BNPPSans-Light" panose="02000503020000020004" pitchFamily="2" charset="77"/>
                <a:cs typeface="BNPPSans"/>
              </a:rPr>
              <a:t> </a:t>
            </a:r>
            <a:r>
              <a:rPr sz="1400" dirty="0" err="1">
                <a:latin typeface="BNPPSans-Light" panose="02000503020000020004" pitchFamily="2" charset="77"/>
                <a:cs typeface="BNPPSans"/>
              </a:rPr>
              <a:t>preservar</a:t>
            </a:r>
            <a:r>
              <a:rPr sz="1400" spc="40" dirty="0">
                <a:latin typeface="BNPPSans-Light" panose="02000503020000020004" pitchFamily="2" charset="77"/>
                <a:cs typeface="BNPPSans"/>
              </a:rPr>
              <a:t> </a:t>
            </a:r>
            <a:r>
              <a:rPr lang="es-CL" sz="1400" spc="40" dirty="0">
                <a:latin typeface="BNPPSans-Light" panose="02000503020000020004" pitchFamily="2" charset="77"/>
                <a:cs typeface="BNPPSans"/>
              </a:rPr>
              <a:t>la vida útil de </a:t>
            </a:r>
            <a:r>
              <a:rPr sz="1400" dirty="0" err="1">
                <a:latin typeface="BNPPSans-Light" panose="02000503020000020004" pitchFamily="2" charset="77"/>
                <a:cs typeface="BNPPSans"/>
              </a:rPr>
              <a:t>su</a:t>
            </a:r>
            <a:r>
              <a:rPr sz="1400" spc="40" dirty="0">
                <a:latin typeface="BNPPSans-Light" panose="02000503020000020004" pitchFamily="2" charset="77"/>
                <a:cs typeface="BNPPSans"/>
              </a:rPr>
              <a:t> </a:t>
            </a:r>
            <a:r>
              <a:rPr sz="1400" dirty="0" err="1">
                <a:latin typeface="BNPPSans-Light" panose="02000503020000020004" pitchFamily="2" charset="77"/>
                <a:cs typeface="BNPPSans"/>
              </a:rPr>
              <a:t>baterí</a:t>
            </a:r>
            <a:r>
              <a:rPr lang="es-CL" sz="1400" dirty="0">
                <a:latin typeface="BNPPSans-Light" panose="02000503020000020004" pitchFamily="2" charset="77"/>
                <a:cs typeface="BNPPSans"/>
              </a:rPr>
              <a:t>a?</a:t>
            </a:r>
            <a:endParaRPr sz="1400" dirty="0">
              <a:latin typeface="BNPPSans-Light" panose="02000503020000020004" pitchFamily="2" charset="77"/>
              <a:cs typeface="BNPPSans"/>
            </a:endParaRPr>
          </a:p>
          <a:p>
            <a:pPr marL="353060" marR="333375">
              <a:lnSpc>
                <a:spcPct val="90900"/>
              </a:lnSpc>
              <a:spcBef>
                <a:spcPts val="245"/>
              </a:spcBef>
              <a:buClr>
                <a:srgbClr val="6497BB"/>
              </a:buClr>
              <a:buSzPct val="168181"/>
              <a:tabLst>
                <a:tab pos="840105" algn="l"/>
              </a:tabLst>
            </a:pPr>
            <a:endParaRPr lang="fr-FR" sz="1400" dirty="0">
              <a:latin typeface="BNPPSans-Light" panose="02000503020000020004" pitchFamily="2" charset="77"/>
              <a:cs typeface="BNPPSans"/>
            </a:endParaRPr>
          </a:p>
          <a:p>
            <a:pPr marL="353060" marR="333375">
              <a:lnSpc>
                <a:spcPct val="90900"/>
              </a:lnSpc>
              <a:spcBef>
                <a:spcPts val="245"/>
              </a:spcBef>
              <a:buClr>
                <a:srgbClr val="6497BB"/>
              </a:buClr>
              <a:buSzPct val="168181"/>
              <a:tabLst>
                <a:tab pos="840105" algn="l"/>
              </a:tabLst>
            </a:pPr>
            <a:r>
              <a:rPr lang="es-CL" sz="1400" dirty="0">
                <a:latin typeface="BNPPSans-Light" panose="02000503020000020004" pitchFamily="2" charset="77"/>
                <a:cs typeface="BNPPSans"/>
              </a:rPr>
              <a:t>¿</a:t>
            </a:r>
            <a:r>
              <a:rPr sz="1400" dirty="0" err="1">
                <a:latin typeface="BNPPSans-Light" panose="02000503020000020004" pitchFamily="2" charset="77"/>
                <a:cs typeface="BNPPSans"/>
              </a:rPr>
              <a:t>Cómo</a:t>
            </a:r>
            <a:r>
              <a:rPr sz="1400" spc="50" dirty="0">
                <a:latin typeface="BNPPSans-Light" panose="02000503020000020004" pitchFamily="2" charset="77"/>
                <a:cs typeface="BNPPSans"/>
              </a:rPr>
              <a:t> </a:t>
            </a:r>
            <a:r>
              <a:rPr sz="1400" dirty="0">
                <a:latin typeface="BNPPSans-Light" panose="02000503020000020004" pitchFamily="2" charset="77"/>
                <a:cs typeface="BNPPSans"/>
              </a:rPr>
              <a:t>cargar</a:t>
            </a:r>
            <a:r>
              <a:rPr sz="1400" spc="50" dirty="0">
                <a:latin typeface="BNPPSans-Light" panose="02000503020000020004" pitchFamily="2" charset="77"/>
                <a:cs typeface="BNPPSans"/>
              </a:rPr>
              <a:t> </a:t>
            </a:r>
            <a:r>
              <a:rPr sz="1400" dirty="0">
                <a:latin typeface="BNPPSans-Light" panose="02000503020000020004" pitchFamily="2" charset="77"/>
                <a:cs typeface="BNPPSans"/>
              </a:rPr>
              <a:t>sin peligro</a:t>
            </a:r>
            <a:r>
              <a:rPr sz="1400" spc="45" dirty="0">
                <a:latin typeface="BNPPSans-Light" panose="02000503020000020004" pitchFamily="2" charset="77"/>
                <a:cs typeface="BNPPSans"/>
              </a:rPr>
              <a:t> </a:t>
            </a:r>
            <a:r>
              <a:rPr sz="1400" dirty="0">
                <a:latin typeface="BNPPSans-Light" panose="02000503020000020004" pitchFamily="2" charset="77"/>
                <a:cs typeface="BNPPSans"/>
              </a:rPr>
              <a:t>y</a:t>
            </a:r>
            <a:r>
              <a:rPr sz="1400" spc="50" dirty="0">
                <a:latin typeface="BNPPSans-Light" panose="02000503020000020004" pitchFamily="2" charset="77"/>
                <a:cs typeface="BNPPSans"/>
              </a:rPr>
              <a:t> </a:t>
            </a:r>
            <a:r>
              <a:rPr sz="1400" dirty="0" err="1">
                <a:latin typeface="BNPPSans-Light" panose="02000503020000020004" pitchFamily="2" charset="77"/>
                <a:cs typeface="BNPPSans"/>
              </a:rPr>
              <a:t>ahorrar</a:t>
            </a:r>
            <a:r>
              <a:rPr sz="1400" spc="50" dirty="0">
                <a:latin typeface="BNPPSans-Light" panose="02000503020000020004" pitchFamily="2" charset="77"/>
                <a:cs typeface="BNPPSans"/>
              </a:rPr>
              <a:t> </a:t>
            </a:r>
            <a:r>
              <a:rPr sz="1400" spc="-20" dirty="0" err="1">
                <a:latin typeface="BNPPSans-Light" panose="02000503020000020004" pitchFamily="2" charset="77"/>
                <a:cs typeface="BNPPSans"/>
              </a:rPr>
              <a:t>tiempo</a:t>
            </a:r>
            <a:endParaRPr lang="fr-FR" sz="1400" spc="-20" dirty="0">
              <a:latin typeface="BNPPSans-Light" panose="02000503020000020004" pitchFamily="2" charset="77"/>
              <a:cs typeface="BNPPSans"/>
            </a:endParaRPr>
          </a:p>
          <a:p>
            <a:pPr marL="353060" marR="333375">
              <a:lnSpc>
                <a:spcPct val="90900"/>
              </a:lnSpc>
              <a:spcBef>
                <a:spcPts val="245"/>
              </a:spcBef>
              <a:buClr>
                <a:srgbClr val="6497BB"/>
              </a:buClr>
              <a:buSzPct val="168181"/>
              <a:tabLst>
                <a:tab pos="840105" algn="l"/>
              </a:tabLst>
            </a:pPr>
            <a:r>
              <a:rPr sz="1400" dirty="0">
                <a:latin typeface="BNPPSans-Light" panose="02000503020000020004" pitchFamily="2" charset="77"/>
                <a:cs typeface="BNPPSans"/>
              </a:rPr>
              <a:t>y</a:t>
            </a:r>
            <a:r>
              <a:rPr sz="1400" spc="40" dirty="0">
                <a:latin typeface="BNPPSans-Light" panose="02000503020000020004" pitchFamily="2" charset="77"/>
                <a:cs typeface="BNPPSans"/>
              </a:rPr>
              <a:t> </a:t>
            </a:r>
            <a:r>
              <a:rPr sz="1400" dirty="0">
                <a:latin typeface="BNPPSans-Light" panose="02000503020000020004" pitchFamily="2" charset="77"/>
                <a:cs typeface="BNPPSans"/>
              </a:rPr>
              <a:t>dinero</a:t>
            </a:r>
            <a:r>
              <a:rPr sz="1400" spc="45" dirty="0">
                <a:latin typeface="BNPPSans-Light" panose="02000503020000020004" pitchFamily="2" charset="77"/>
                <a:cs typeface="BNPPSans"/>
              </a:rPr>
              <a:t> </a:t>
            </a:r>
            <a:r>
              <a:rPr sz="1400" dirty="0" err="1">
                <a:latin typeface="BNPPSans-Light" panose="02000503020000020004" pitchFamily="2" charset="77"/>
                <a:cs typeface="BNPPSans"/>
              </a:rPr>
              <a:t>en</a:t>
            </a:r>
            <a:r>
              <a:rPr sz="1400" spc="45" dirty="0">
                <a:latin typeface="BNPPSans-Light" panose="02000503020000020004" pitchFamily="2" charset="77"/>
                <a:cs typeface="BNPPSans"/>
              </a:rPr>
              <a:t> </a:t>
            </a:r>
            <a:r>
              <a:rPr lang="es-CL" sz="1400" spc="-10" dirty="0">
                <a:latin typeface="BNPPSans-Light" panose="02000503020000020004" pitchFamily="2" charset="77"/>
                <a:cs typeface="BNPPSans"/>
              </a:rPr>
              <a:t>casa</a:t>
            </a:r>
            <a:r>
              <a:rPr sz="1400" spc="-10" dirty="0">
                <a:latin typeface="BNPPSans-Light" panose="02000503020000020004" pitchFamily="2" charset="77"/>
                <a:cs typeface="BNPPSans"/>
              </a:rPr>
              <a:t>?</a:t>
            </a:r>
            <a:endParaRPr sz="1400" dirty="0">
              <a:latin typeface="BNPPSans-Light" panose="02000503020000020004" pitchFamily="2" charset="77"/>
              <a:cs typeface="BNPPSans"/>
            </a:endParaRPr>
          </a:p>
          <a:p>
            <a:pPr marL="353060" marR="394335">
              <a:lnSpc>
                <a:spcPct val="90900"/>
              </a:lnSpc>
              <a:spcBef>
                <a:spcPts val="170"/>
              </a:spcBef>
              <a:buClr>
                <a:srgbClr val="0097C4"/>
              </a:buClr>
              <a:buSzPct val="168181"/>
              <a:tabLst>
                <a:tab pos="822960" algn="l"/>
              </a:tabLst>
            </a:pPr>
            <a:endParaRPr lang="fr-FR" sz="1400" dirty="0">
              <a:latin typeface="BNPPSans-Light" panose="02000503020000020004" pitchFamily="2" charset="77"/>
              <a:cs typeface="BNPPSans"/>
            </a:endParaRPr>
          </a:p>
          <a:p>
            <a:pPr marL="353060" marR="394335">
              <a:lnSpc>
                <a:spcPct val="90900"/>
              </a:lnSpc>
              <a:spcBef>
                <a:spcPts val="170"/>
              </a:spcBef>
              <a:buClr>
                <a:srgbClr val="0097C4"/>
              </a:buClr>
              <a:buSzPct val="168181"/>
              <a:tabLst>
                <a:tab pos="822960" algn="l"/>
              </a:tabLst>
            </a:pPr>
            <a:r>
              <a:rPr lang="es-CL" sz="1400" dirty="0">
                <a:latin typeface="BNPPSans-Light" panose="02000503020000020004" pitchFamily="2" charset="77"/>
                <a:cs typeface="BNPPSans"/>
              </a:rPr>
              <a:t>¿</a:t>
            </a:r>
            <a:r>
              <a:rPr sz="1400" dirty="0" err="1">
                <a:latin typeface="BNPPSans-Light" panose="02000503020000020004" pitchFamily="2" charset="77"/>
                <a:cs typeface="BNPPSans"/>
              </a:rPr>
              <a:t>Cómo</a:t>
            </a:r>
            <a:r>
              <a:rPr sz="1400" spc="40" dirty="0">
                <a:latin typeface="BNPPSans-Light" panose="02000503020000020004" pitchFamily="2" charset="77"/>
                <a:cs typeface="BNPPSans"/>
              </a:rPr>
              <a:t> </a:t>
            </a:r>
            <a:r>
              <a:rPr sz="1400" dirty="0" err="1">
                <a:latin typeface="BNPPSans-Light" panose="02000503020000020004" pitchFamily="2" charset="77"/>
                <a:cs typeface="BNPPSans"/>
              </a:rPr>
              <a:t>mejorar</a:t>
            </a:r>
            <a:r>
              <a:rPr lang="es-CL" sz="1400" dirty="0">
                <a:latin typeface="BNPPSans-Light" panose="02000503020000020004" pitchFamily="2" charset="77"/>
                <a:cs typeface="BNPPSans"/>
              </a:rPr>
              <a:t> la</a:t>
            </a:r>
            <a:r>
              <a:rPr sz="1400" spc="40" dirty="0">
                <a:latin typeface="BNPPSans-Light" panose="02000503020000020004" pitchFamily="2" charset="77"/>
                <a:cs typeface="BNPPSans"/>
              </a:rPr>
              <a:t> </a:t>
            </a:r>
            <a:r>
              <a:rPr sz="1400" dirty="0" err="1">
                <a:latin typeface="BNPPSans-Light" panose="02000503020000020004" pitchFamily="2" charset="77"/>
                <a:cs typeface="BNPPSans"/>
              </a:rPr>
              <a:t>carga</a:t>
            </a:r>
            <a:r>
              <a:rPr sz="1400" spc="40" dirty="0">
                <a:latin typeface="BNPPSans-Light" panose="02000503020000020004" pitchFamily="2" charset="77"/>
                <a:cs typeface="BNPPSans"/>
              </a:rPr>
              <a:t> </a:t>
            </a:r>
            <a:r>
              <a:rPr sz="1400" dirty="0" err="1">
                <a:latin typeface="BNPPSans-Light" panose="02000503020000020004" pitchFamily="2" charset="77"/>
                <a:cs typeface="BNPPSans"/>
              </a:rPr>
              <a:t>en</a:t>
            </a:r>
            <a:r>
              <a:rPr sz="1400" spc="40" dirty="0">
                <a:latin typeface="BNPPSans-Light" panose="02000503020000020004" pitchFamily="2" charset="77"/>
                <a:cs typeface="BNPPSans"/>
              </a:rPr>
              <a:t> </a:t>
            </a:r>
            <a:r>
              <a:rPr lang="es-CL" sz="1400" spc="40" dirty="0">
                <a:latin typeface="BNPPSans-Light" panose="02000503020000020004" pitchFamily="2" charset="77"/>
                <a:cs typeface="BNPPSans"/>
              </a:rPr>
              <a:t>ruta para usted</a:t>
            </a:r>
          </a:p>
          <a:p>
            <a:pPr marL="353060" marR="394335">
              <a:lnSpc>
                <a:spcPct val="90900"/>
              </a:lnSpc>
              <a:spcBef>
                <a:spcPts val="170"/>
              </a:spcBef>
              <a:buClr>
                <a:srgbClr val="0097C4"/>
              </a:buClr>
              <a:buSzPct val="168181"/>
              <a:tabLst>
                <a:tab pos="822960" algn="l"/>
              </a:tabLst>
            </a:pPr>
            <a:r>
              <a:rPr lang="es-CL" sz="1400" spc="40" dirty="0">
                <a:latin typeface="BNPPSans-Light" panose="02000503020000020004" pitchFamily="2" charset="77"/>
                <a:cs typeface="BNPPSans"/>
              </a:rPr>
              <a:t>y para otros conductores de vehículos</a:t>
            </a:r>
          </a:p>
          <a:p>
            <a:pPr marL="353060" marR="394335">
              <a:lnSpc>
                <a:spcPct val="90900"/>
              </a:lnSpc>
              <a:spcBef>
                <a:spcPts val="170"/>
              </a:spcBef>
              <a:buClr>
                <a:srgbClr val="0097C4"/>
              </a:buClr>
              <a:buSzPct val="168181"/>
              <a:tabLst>
                <a:tab pos="822960" algn="l"/>
              </a:tabLst>
            </a:pPr>
            <a:r>
              <a:rPr lang="es-CL" sz="1400" spc="40" dirty="0">
                <a:latin typeface="BNPPSans-Light" panose="02000503020000020004" pitchFamily="2" charset="77"/>
                <a:cs typeface="BNPPSans"/>
              </a:rPr>
              <a:t>eléctricos?</a:t>
            </a:r>
          </a:p>
          <a:p>
            <a:pPr marL="353060" marR="394335">
              <a:lnSpc>
                <a:spcPct val="90900"/>
              </a:lnSpc>
              <a:spcBef>
                <a:spcPts val="170"/>
              </a:spcBef>
              <a:buClr>
                <a:srgbClr val="0097C4"/>
              </a:buClr>
              <a:buSzPct val="168181"/>
              <a:tabLst>
                <a:tab pos="822960" algn="l"/>
              </a:tabLst>
            </a:pPr>
            <a:endParaRPr lang="fr-FR" sz="1400" spc="-10" dirty="0">
              <a:latin typeface="BNPPSans-Light" panose="02000503020000020004" pitchFamily="2" charset="77"/>
              <a:cs typeface="BNPPSans"/>
            </a:endParaRPr>
          </a:p>
          <a:p>
            <a:pPr marL="353060" marR="394335">
              <a:lnSpc>
                <a:spcPct val="90900"/>
              </a:lnSpc>
              <a:spcBef>
                <a:spcPts val="170"/>
              </a:spcBef>
              <a:buClr>
                <a:srgbClr val="0097C4"/>
              </a:buClr>
              <a:buSzPct val="168181"/>
              <a:tabLst>
                <a:tab pos="822960" algn="l"/>
              </a:tabLst>
            </a:pPr>
            <a:r>
              <a:rPr lang="es-CL" sz="1400" dirty="0">
                <a:latin typeface="BNPPSans-Light" panose="02000503020000020004" pitchFamily="2" charset="77"/>
                <a:cs typeface="BNPPSans"/>
              </a:rPr>
              <a:t>¿</a:t>
            </a:r>
            <a:r>
              <a:rPr sz="1400" dirty="0" err="1">
                <a:latin typeface="BNPPSans-Light" panose="02000503020000020004" pitchFamily="2" charset="77"/>
                <a:cs typeface="BNPPSans"/>
              </a:rPr>
              <a:t>Cómo</a:t>
            </a:r>
            <a:r>
              <a:rPr sz="1400" spc="50" dirty="0">
                <a:latin typeface="BNPPSans-Light" panose="02000503020000020004" pitchFamily="2" charset="77"/>
                <a:cs typeface="BNPPSans"/>
              </a:rPr>
              <a:t> </a:t>
            </a:r>
            <a:r>
              <a:rPr sz="1400" dirty="0" err="1">
                <a:latin typeface="BNPPSans-Light" panose="02000503020000020004" pitchFamily="2" charset="77"/>
                <a:cs typeface="BNPPSans"/>
              </a:rPr>
              <a:t>usar</a:t>
            </a:r>
            <a:r>
              <a:rPr sz="1400" spc="55" dirty="0">
                <a:latin typeface="BNPPSans-Light" panose="02000503020000020004" pitchFamily="2" charset="77"/>
                <a:cs typeface="BNPPSans"/>
              </a:rPr>
              <a:t> </a:t>
            </a:r>
            <a:r>
              <a:rPr lang="es-CL" sz="1400" dirty="0">
                <a:latin typeface="BNPPSans-Light" panose="02000503020000020004" pitchFamily="2" charset="77"/>
                <a:cs typeface="BNPPSans"/>
              </a:rPr>
              <a:t>puntos de carga pública?</a:t>
            </a:r>
            <a:endParaRPr sz="1400" dirty="0">
              <a:latin typeface="BNPPSans-Light" panose="02000503020000020004" pitchFamily="2" charset="77"/>
              <a:cs typeface="BNPPSans"/>
            </a:endParaRPr>
          </a:p>
        </p:txBody>
      </p:sp>
      <p:sp>
        <p:nvSpPr>
          <p:cNvPr id="17" name="object 30">
            <a:extLst>
              <a:ext uri="{FF2B5EF4-FFF2-40B4-BE49-F238E27FC236}">
                <a16:creationId xmlns:a16="http://schemas.microsoft.com/office/drawing/2014/main" id="{CE46ADDA-CD82-9873-64F3-6E1CF01AE4B5}"/>
              </a:ext>
            </a:extLst>
          </p:cNvPr>
          <p:cNvSpPr txBox="1"/>
          <p:nvPr/>
        </p:nvSpPr>
        <p:spPr>
          <a:xfrm>
            <a:off x="905569" y="2011237"/>
            <a:ext cx="2285881" cy="45781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</a:lstStyle>
          <a:p>
            <a:pPr marL="287020">
              <a:lnSpc>
                <a:spcPct val="100000"/>
              </a:lnSpc>
              <a:spcBef>
                <a:spcPts val="110"/>
              </a:spcBef>
              <a:tabLst>
                <a:tab pos="715645" algn="l"/>
              </a:tabLst>
            </a:pPr>
            <a:r>
              <a:rPr lang="es-CL" sz="1400" dirty="0">
                <a:latin typeface="BNPPSans-Light" panose="02000503020000020004" pitchFamily="2" charset="77"/>
                <a:cs typeface="BNPPSans"/>
              </a:rPr>
              <a:t>La b</a:t>
            </a:r>
            <a:r>
              <a:rPr sz="1400" dirty="0" err="1">
                <a:latin typeface="BNPPSans-Light" panose="02000503020000020004" pitchFamily="2" charset="77"/>
                <a:cs typeface="BNPPSans"/>
              </a:rPr>
              <a:t>atería</a:t>
            </a:r>
            <a:r>
              <a:rPr lang="es-CL" sz="1400" dirty="0">
                <a:latin typeface="BNPPSans-Light" panose="02000503020000020004" pitchFamily="2" charset="77"/>
                <a:cs typeface="BNPPSans"/>
              </a:rPr>
              <a:t>.</a:t>
            </a:r>
            <a:endParaRPr lang="es-CL" sz="1400" spc="75" dirty="0">
              <a:latin typeface="BNPPSans-Light" panose="02000503020000020004" pitchFamily="2" charset="77"/>
              <a:cs typeface="BNPPSans"/>
            </a:endParaRPr>
          </a:p>
          <a:p>
            <a:pPr marL="287020">
              <a:lnSpc>
                <a:spcPct val="100000"/>
              </a:lnSpc>
              <a:spcBef>
                <a:spcPts val="110"/>
              </a:spcBef>
              <a:tabLst>
                <a:tab pos="715645" algn="l"/>
              </a:tabLst>
            </a:pPr>
            <a:r>
              <a:rPr sz="1400" spc="-10" dirty="0" err="1">
                <a:latin typeface="BNPPSans-Light" panose="02000503020000020004" pitchFamily="2" charset="77"/>
                <a:cs typeface="BNPPSans"/>
              </a:rPr>
              <a:t>Descripción</a:t>
            </a:r>
            <a:r>
              <a:rPr sz="1400" spc="-10" dirty="0">
                <a:latin typeface="BNPPSans-Light" panose="02000503020000020004" pitchFamily="2" charset="77"/>
                <a:cs typeface="BNPPSans"/>
              </a:rPr>
              <a:t> general</a:t>
            </a:r>
            <a:endParaRPr sz="1400" dirty="0">
              <a:latin typeface="BNPPSans-Light" panose="02000503020000020004" pitchFamily="2" charset="77"/>
              <a:cs typeface="BNPPSans"/>
            </a:endParaRPr>
          </a:p>
        </p:txBody>
      </p:sp>
      <p:sp>
        <p:nvSpPr>
          <p:cNvPr id="18" name="object 31">
            <a:extLst>
              <a:ext uri="{FF2B5EF4-FFF2-40B4-BE49-F238E27FC236}">
                <a16:creationId xmlns:a16="http://schemas.microsoft.com/office/drawing/2014/main" id="{2BE7D3AA-E863-7404-20F5-36909427095F}"/>
              </a:ext>
            </a:extLst>
          </p:cNvPr>
          <p:cNvSpPr txBox="1"/>
          <p:nvPr/>
        </p:nvSpPr>
        <p:spPr>
          <a:xfrm>
            <a:off x="9143527" y="2057495"/>
            <a:ext cx="2590935" cy="26738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kern="0"/>
            </a:defPPr>
          </a:lstStyle>
          <a:p>
            <a:pPr marL="25400">
              <a:spcBef>
                <a:spcPts val="90"/>
              </a:spcBef>
              <a:tabLst>
                <a:tab pos="525145" algn="l"/>
              </a:tabLst>
            </a:pPr>
            <a:r>
              <a:rPr lang="es" sz="1400" dirty="0">
                <a:latin typeface="BNPPSans-Light" panose="02000503020000020004" pitchFamily="2" charset="77"/>
                <a:cs typeface="BNPPSans"/>
              </a:rPr>
              <a:t>Conduciendo</a:t>
            </a:r>
            <a:r>
              <a:rPr lang="es" sz="1400" spc="30" dirty="0">
                <a:latin typeface="BNPPSans-Light" panose="02000503020000020004" pitchFamily="2" charset="77"/>
                <a:cs typeface="BNPPSans"/>
              </a:rPr>
              <a:t> </a:t>
            </a:r>
            <a:r>
              <a:rPr lang="es" sz="1400" dirty="0">
                <a:latin typeface="BNPPSans-Light" panose="02000503020000020004" pitchFamily="2" charset="77"/>
                <a:cs typeface="BNPPSans"/>
              </a:rPr>
              <a:t>un</a:t>
            </a:r>
            <a:r>
              <a:rPr lang="es" sz="1400" spc="30" dirty="0">
                <a:latin typeface="BNPPSans-Light" panose="02000503020000020004" pitchFamily="2" charset="77"/>
                <a:cs typeface="BNPPSans"/>
              </a:rPr>
              <a:t> </a:t>
            </a:r>
            <a:r>
              <a:rPr lang="es" sz="1400" dirty="0">
                <a:latin typeface="BNPPSans-Light" panose="02000503020000020004" pitchFamily="2" charset="77"/>
                <a:cs typeface="BNPPSans"/>
              </a:rPr>
              <a:t>vehículo eléctrico</a:t>
            </a:r>
            <a:r>
              <a:rPr lang="es" sz="1400" spc="35" dirty="0">
                <a:latin typeface="BNPPSans-Light" panose="02000503020000020004" pitchFamily="2" charset="77"/>
                <a:cs typeface="BNPPSans"/>
              </a:rPr>
              <a:t> </a:t>
            </a:r>
            <a:r>
              <a:rPr lang="es" sz="1400" dirty="0">
                <a:latin typeface="BNPPSans-Light" panose="02000503020000020004" pitchFamily="2" charset="77"/>
                <a:cs typeface="BNPPSans"/>
              </a:rPr>
              <a:t>versus</a:t>
            </a:r>
            <a:r>
              <a:rPr lang="es" sz="1400" spc="30" dirty="0">
                <a:latin typeface="BNPPSans-Light" panose="02000503020000020004" pitchFamily="2" charset="77"/>
                <a:cs typeface="BNPPSans"/>
              </a:rPr>
              <a:t> </a:t>
            </a:r>
            <a:r>
              <a:rPr lang="es" sz="1400" dirty="0">
                <a:latin typeface="BNPPSans-Light" panose="02000503020000020004" pitchFamily="2" charset="77"/>
                <a:cs typeface="BNPPSans"/>
              </a:rPr>
              <a:t>un</a:t>
            </a:r>
            <a:r>
              <a:rPr lang="es" sz="1400" spc="30" dirty="0">
                <a:latin typeface="BNPPSans-Light" panose="02000503020000020004" pitchFamily="2" charset="77"/>
                <a:cs typeface="BNPPSans"/>
              </a:rPr>
              <a:t>o a combustión </a:t>
            </a:r>
            <a:endParaRPr lang="es" sz="1400" spc="-25" dirty="0">
              <a:latin typeface="BNPPSans-Light" panose="02000503020000020004" pitchFamily="2" charset="77"/>
              <a:cs typeface="BNPPSans"/>
            </a:endParaRPr>
          </a:p>
          <a:p>
            <a:pPr marL="25400">
              <a:spcBef>
                <a:spcPts val="90"/>
              </a:spcBef>
              <a:tabLst>
                <a:tab pos="525145" algn="l"/>
              </a:tabLst>
            </a:pPr>
            <a:endParaRPr lang="en-US" sz="1400" dirty="0">
              <a:latin typeface="BNPPSans-Light" panose="02000503020000020004" pitchFamily="2" charset="77"/>
              <a:cs typeface="BNPPSans"/>
            </a:endParaRPr>
          </a:p>
          <a:p>
            <a:pPr marL="25400">
              <a:spcBef>
                <a:spcPts val="90"/>
              </a:spcBef>
              <a:tabLst>
                <a:tab pos="525145" algn="l"/>
              </a:tabLst>
            </a:pPr>
            <a:r>
              <a:rPr lang="es" sz="1400" dirty="0">
                <a:latin typeface="BNPPSans-Light" panose="02000503020000020004" pitchFamily="2" charset="77"/>
                <a:cs typeface="BNPPSans"/>
              </a:rPr>
              <a:t>¿Cómo</a:t>
            </a:r>
            <a:r>
              <a:rPr lang="es" sz="1400" spc="35" dirty="0">
                <a:latin typeface="BNPPSans-Light" panose="02000503020000020004" pitchFamily="2" charset="77"/>
                <a:cs typeface="BNPPSans"/>
              </a:rPr>
              <a:t> </a:t>
            </a:r>
            <a:r>
              <a:rPr lang="es" sz="1400" dirty="0">
                <a:latin typeface="BNPPSans-Light" panose="02000503020000020004" pitchFamily="2" charset="77"/>
                <a:cs typeface="BNPPSans"/>
              </a:rPr>
              <a:t>maximizar</a:t>
            </a:r>
            <a:r>
              <a:rPr lang="es" sz="1400" spc="35" dirty="0">
                <a:latin typeface="BNPPSans-Light" panose="02000503020000020004" pitchFamily="2" charset="77"/>
                <a:cs typeface="BNPPSans"/>
              </a:rPr>
              <a:t> </a:t>
            </a:r>
            <a:r>
              <a:rPr lang="es" sz="1400" dirty="0">
                <a:latin typeface="BNPPSans-Light" panose="02000503020000020004" pitchFamily="2" charset="77"/>
                <a:cs typeface="BNPPSans"/>
              </a:rPr>
              <a:t>la </a:t>
            </a:r>
            <a:r>
              <a:rPr lang="es" sz="1400" spc="-10" dirty="0">
                <a:latin typeface="BNPPSans-Light" panose="02000503020000020004" pitchFamily="2" charset="77"/>
                <a:cs typeface="BNPPSans"/>
              </a:rPr>
              <a:t>autonomía de la batería?</a:t>
            </a:r>
          </a:p>
          <a:p>
            <a:pPr marL="25400">
              <a:spcBef>
                <a:spcPts val="90"/>
              </a:spcBef>
              <a:tabLst>
                <a:tab pos="525145" algn="l"/>
              </a:tabLst>
            </a:pPr>
            <a:endParaRPr lang="en-US" sz="1400" dirty="0">
              <a:latin typeface="BNPPSans-Light" panose="02000503020000020004" pitchFamily="2" charset="77"/>
              <a:cs typeface="BNPPSans"/>
            </a:endParaRPr>
          </a:p>
          <a:p>
            <a:pPr marL="25400">
              <a:spcBef>
                <a:spcPts val="90"/>
              </a:spcBef>
              <a:tabLst>
                <a:tab pos="525145" algn="l"/>
              </a:tabLst>
            </a:pPr>
            <a:r>
              <a:rPr lang="es" sz="1400" dirty="0">
                <a:latin typeface="BNPPSans-Light" panose="02000503020000020004" pitchFamily="2" charset="77"/>
                <a:cs typeface="BNPPSans"/>
              </a:rPr>
              <a:t>¿Cómo</a:t>
            </a:r>
            <a:r>
              <a:rPr lang="es" sz="1400" spc="45" dirty="0">
                <a:latin typeface="BNPPSans-Light" panose="02000503020000020004" pitchFamily="2" charset="77"/>
                <a:cs typeface="BNPPSans"/>
              </a:rPr>
              <a:t> </a:t>
            </a:r>
            <a:r>
              <a:rPr lang="es" sz="1400" dirty="0">
                <a:latin typeface="BNPPSans-Light" panose="02000503020000020004" pitchFamily="2" charset="77"/>
                <a:cs typeface="BNPPSans"/>
              </a:rPr>
              <a:t>planificar viajes largos?</a:t>
            </a:r>
            <a:endParaRPr lang="es" sz="1400" spc="-10" dirty="0">
              <a:latin typeface="BNPPSans-Light" panose="02000503020000020004" pitchFamily="2" charset="77"/>
              <a:cs typeface="BNPPSans"/>
            </a:endParaRPr>
          </a:p>
          <a:p>
            <a:pPr marL="25400">
              <a:spcBef>
                <a:spcPts val="90"/>
              </a:spcBef>
              <a:tabLst>
                <a:tab pos="525145" algn="l"/>
              </a:tabLst>
            </a:pPr>
            <a:endParaRPr lang="en-US" sz="1400" dirty="0">
              <a:latin typeface="BNPPSans-Light" panose="02000503020000020004" pitchFamily="2" charset="77"/>
              <a:cs typeface="BNPPSans"/>
            </a:endParaRPr>
          </a:p>
          <a:p>
            <a:pPr marL="25400">
              <a:spcBef>
                <a:spcPts val="90"/>
              </a:spcBef>
              <a:tabLst>
                <a:tab pos="525145" algn="l"/>
              </a:tabLst>
            </a:pPr>
            <a:r>
              <a:rPr lang="es" sz="1400" dirty="0">
                <a:latin typeface="BNPPSans-Light" panose="02000503020000020004" pitchFamily="2" charset="77"/>
                <a:cs typeface="BNPPSans"/>
              </a:rPr>
              <a:t>¿Cómo</a:t>
            </a:r>
            <a:r>
              <a:rPr lang="es" sz="1400" spc="20" dirty="0">
                <a:latin typeface="BNPPSans-Light" panose="02000503020000020004" pitchFamily="2" charset="77"/>
                <a:cs typeface="BNPPSans"/>
              </a:rPr>
              <a:t> </a:t>
            </a:r>
            <a:r>
              <a:rPr lang="es" sz="1400" dirty="0">
                <a:latin typeface="BNPPSans-Light" panose="02000503020000020004" pitchFamily="2" charset="77"/>
                <a:cs typeface="BNPPSans"/>
              </a:rPr>
              <a:t>preservar</a:t>
            </a:r>
            <a:r>
              <a:rPr lang="es" sz="1400" spc="25" dirty="0">
                <a:latin typeface="BNPPSans-Light" panose="02000503020000020004" pitchFamily="2" charset="77"/>
                <a:cs typeface="BNPPSans"/>
              </a:rPr>
              <a:t> </a:t>
            </a:r>
            <a:r>
              <a:rPr lang="es" sz="1400" dirty="0">
                <a:latin typeface="BNPPSans-Light" panose="02000503020000020004" pitchFamily="2" charset="77"/>
                <a:cs typeface="BNPPSans"/>
              </a:rPr>
              <a:t>el</a:t>
            </a:r>
            <a:r>
              <a:rPr lang="es" sz="1400" spc="25" dirty="0">
                <a:latin typeface="BNPPSans-Light" panose="02000503020000020004" pitchFamily="2" charset="77"/>
                <a:cs typeface="BNPPSans"/>
              </a:rPr>
              <a:t> rango de </a:t>
            </a:r>
            <a:r>
              <a:rPr lang="es" sz="1400" dirty="0">
                <a:latin typeface="BNPPSans-Light" panose="02000503020000020004" pitchFamily="2" charset="77"/>
                <a:cs typeface="BNPPSans"/>
              </a:rPr>
              <a:t>batería</a:t>
            </a:r>
            <a:r>
              <a:rPr lang="es" sz="1400" spc="20" dirty="0">
                <a:latin typeface="BNPPSans-Light" panose="02000503020000020004" pitchFamily="2" charset="77"/>
                <a:cs typeface="BNPPSans"/>
              </a:rPr>
              <a:t> </a:t>
            </a:r>
            <a:r>
              <a:rPr lang="es" sz="1400" spc="-10" dirty="0">
                <a:latin typeface="BNPPSans-Light" panose="02000503020000020004" pitchFamily="2" charset="77"/>
                <a:cs typeface="BNPPSans"/>
              </a:rPr>
              <a:t> </a:t>
            </a:r>
            <a:r>
              <a:rPr lang="es" sz="1400" dirty="0">
                <a:latin typeface="BNPPSans-Light" panose="02000503020000020004" pitchFamily="2" charset="77"/>
                <a:cs typeface="BNPPSans"/>
              </a:rPr>
              <a:t>y</a:t>
            </a:r>
            <a:r>
              <a:rPr lang="es" sz="1400" spc="25" dirty="0">
                <a:latin typeface="BNPPSans-Light" panose="02000503020000020004" pitchFamily="2" charset="77"/>
                <a:cs typeface="BNPPSans"/>
              </a:rPr>
              <a:t> </a:t>
            </a:r>
            <a:r>
              <a:rPr lang="es" sz="1400" dirty="0">
                <a:latin typeface="BNPPSans-Light" panose="02000503020000020004" pitchFamily="2" charset="77"/>
                <a:cs typeface="BNPPSans"/>
              </a:rPr>
              <a:t>vida</a:t>
            </a:r>
            <a:r>
              <a:rPr lang="es" sz="1400" spc="25" dirty="0">
                <a:latin typeface="BNPPSans-Light" panose="02000503020000020004" pitchFamily="2" charset="77"/>
                <a:cs typeface="BNPPSans"/>
              </a:rPr>
              <a:t> útil </a:t>
            </a:r>
            <a:r>
              <a:rPr lang="es" sz="1400" dirty="0">
                <a:latin typeface="BNPPSans-Light" panose="02000503020000020004" pitchFamily="2" charset="77"/>
                <a:cs typeface="BNPPSans"/>
              </a:rPr>
              <a:t>en</a:t>
            </a:r>
            <a:r>
              <a:rPr lang="es" sz="1400" spc="25" dirty="0">
                <a:latin typeface="BNPPSans-Light" panose="02000503020000020004" pitchFamily="2" charset="77"/>
                <a:cs typeface="BNPPSans"/>
              </a:rPr>
              <a:t> </a:t>
            </a:r>
            <a:r>
              <a:rPr lang="es" sz="1400" spc="-10" dirty="0">
                <a:latin typeface="BNPPSans-Light" panose="02000503020000020004" pitchFamily="2" charset="77"/>
                <a:cs typeface="BNPPSans"/>
              </a:rPr>
              <a:t>temperaturas extremas?</a:t>
            </a:r>
            <a:endParaRPr lang="en-US" sz="1400" dirty="0">
              <a:latin typeface="BNPPSans-Light" panose="02000503020000020004" pitchFamily="2" charset="77"/>
              <a:cs typeface="BNPPSans"/>
            </a:endParaRPr>
          </a:p>
        </p:txBody>
      </p:sp>
      <p:sp>
        <p:nvSpPr>
          <p:cNvPr id="49" name="ZoneTexte 1">
            <a:extLst>
              <a:ext uri="{FF2B5EF4-FFF2-40B4-BE49-F238E27FC236}">
                <a16:creationId xmlns:a16="http://schemas.microsoft.com/office/drawing/2014/main" id="{F059514C-FC29-F2D4-9835-09B16EF73BA5}"/>
              </a:ext>
            </a:extLst>
          </p:cNvPr>
          <p:cNvSpPr txBox="1"/>
          <p:nvPr/>
        </p:nvSpPr>
        <p:spPr>
          <a:xfrm>
            <a:off x="534226" y="2011237"/>
            <a:ext cx="621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 sz="2400" b="1" spc="-37" dirty="0">
                <a:solidFill>
                  <a:srgbClr val="DB9F03"/>
                </a:solidFill>
                <a:latin typeface="BNPPSansCondensed-Bold"/>
                <a:cs typeface="BNPPSansCondensed-Bold"/>
              </a:rPr>
              <a:t>01</a:t>
            </a:r>
            <a:endParaRPr lang="fr-FR" sz="2400" dirty="0"/>
          </a:p>
        </p:txBody>
      </p:sp>
      <p:sp>
        <p:nvSpPr>
          <p:cNvPr id="50" name="ZoneTexte 2">
            <a:extLst>
              <a:ext uri="{FF2B5EF4-FFF2-40B4-BE49-F238E27FC236}">
                <a16:creationId xmlns:a16="http://schemas.microsoft.com/office/drawing/2014/main" id="{1AD9E146-69EB-6CEC-4810-C43397DA1D01}"/>
              </a:ext>
            </a:extLst>
          </p:cNvPr>
          <p:cNvSpPr txBox="1"/>
          <p:nvPr/>
        </p:nvSpPr>
        <p:spPr>
          <a:xfrm>
            <a:off x="3751788" y="2011237"/>
            <a:ext cx="61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 sz="2400" b="1" dirty="0">
                <a:solidFill>
                  <a:srgbClr val="0090A6"/>
                </a:solidFill>
                <a:latin typeface="BNPPSansCondensed-Bold" panose="02000000000000000000" pitchFamily="2" charset="77"/>
                <a:cs typeface="BNPPSans-Bold"/>
              </a:rPr>
              <a:t>02</a:t>
            </a:r>
            <a:endParaRPr lang="fr-FR" sz="2400" dirty="0"/>
          </a:p>
        </p:txBody>
      </p:sp>
      <p:sp>
        <p:nvSpPr>
          <p:cNvPr id="51" name="ZoneTexte 3">
            <a:extLst>
              <a:ext uri="{FF2B5EF4-FFF2-40B4-BE49-F238E27FC236}">
                <a16:creationId xmlns:a16="http://schemas.microsoft.com/office/drawing/2014/main" id="{C88A9759-E70A-D4E8-010B-2BA192B9E182}"/>
              </a:ext>
            </a:extLst>
          </p:cNvPr>
          <p:cNvSpPr txBox="1"/>
          <p:nvPr/>
        </p:nvSpPr>
        <p:spPr>
          <a:xfrm>
            <a:off x="3751788" y="2499410"/>
            <a:ext cx="61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 sz="2400" b="1" dirty="0">
                <a:solidFill>
                  <a:srgbClr val="62ADE3"/>
                </a:solidFill>
                <a:latin typeface="BNPPSansCondensed-Bold" panose="02000000000000000000" pitchFamily="2" charset="77"/>
                <a:cs typeface="BNPPSans-Bold"/>
              </a:rPr>
              <a:t>03</a:t>
            </a:r>
            <a:endParaRPr lang="fr-FR" sz="2400" dirty="0">
              <a:solidFill>
                <a:srgbClr val="62ADE3"/>
              </a:solidFill>
            </a:endParaRPr>
          </a:p>
        </p:txBody>
      </p:sp>
      <p:sp>
        <p:nvSpPr>
          <p:cNvPr id="52" name="ZoneTexte 4">
            <a:extLst>
              <a:ext uri="{FF2B5EF4-FFF2-40B4-BE49-F238E27FC236}">
                <a16:creationId xmlns:a16="http://schemas.microsoft.com/office/drawing/2014/main" id="{ED720ADE-0D55-4CCA-155E-7D77C838E43B}"/>
              </a:ext>
            </a:extLst>
          </p:cNvPr>
          <p:cNvSpPr txBox="1"/>
          <p:nvPr/>
        </p:nvSpPr>
        <p:spPr>
          <a:xfrm>
            <a:off x="3751788" y="3144818"/>
            <a:ext cx="61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 sz="2400" b="1" dirty="0">
                <a:solidFill>
                  <a:srgbClr val="415DA3"/>
                </a:solidFill>
                <a:latin typeface="BNPPSansCondensed-Bold" panose="02000000000000000000" pitchFamily="2" charset="77"/>
                <a:cs typeface="BNPPSans-Bold"/>
              </a:rPr>
              <a:t>04</a:t>
            </a:r>
            <a:endParaRPr lang="fr-FR" sz="2400" dirty="0">
              <a:solidFill>
                <a:srgbClr val="415DA3"/>
              </a:solidFill>
            </a:endParaRPr>
          </a:p>
        </p:txBody>
      </p:sp>
      <p:sp>
        <p:nvSpPr>
          <p:cNvPr id="54" name="ZoneTexte 5">
            <a:extLst>
              <a:ext uri="{FF2B5EF4-FFF2-40B4-BE49-F238E27FC236}">
                <a16:creationId xmlns:a16="http://schemas.microsoft.com/office/drawing/2014/main" id="{8C53415C-A4F8-038F-444D-7541217C9EDD}"/>
              </a:ext>
            </a:extLst>
          </p:cNvPr>
          <p:cNvSpPr txBox="1"/>
          <p:nvPr/>
        </p:nvSpPr>
        <p:spPr>
          <a:xfrm>
            <a:off x="3751788" y="3713182"/>
            <a:ext cx="61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 sz="2400" b="1" dirty="0">
                <a:solidFill>
                  <a:srgbClr val="00A6BF"/>
                </a:solidFill>
                <a:latin typeface="BNPPSansCondensed-Bold" panose="02000000000000000000" pitchFamily="2" charset="77"/>
                <a:cs typeface="BNPPSans-Bold"/>
              </a:rPr>
              <a:t>05</a:t>
            </a:r>
            <a:endParaRPr lang="fr-FR" sz="2400" dirty="0">
              <a:solidFill>
                <a:srgbClr val="00A6BF"/>
              </a:solidFill>
            </a:endParaRPr>
          </a:p>
        </p:txBody>
      </p:sp>
      <p:sp>
        <p:nvSpPr>
          <p:cNvPr id="55" name="ZoneTexte 6">
            <a:extLst>
              <a:ext uri="{FF2B5EF4-FFF2-40B4-BE49-F238E27FC236}">
                <a16:creationId xmlns:a16="http://schemas.microsoft.com/office/drawing/2014/main" id="{F17341E0-2869-2819-03B5-4A51853E69FE}"/>
              </a:ext>
            </a:extLst>
          </p:cNvPr>
          <p:cNvSpPr txBox="1"/>
          <p:nvPr/>
        </p:nvSpPr>
        <p:spPr>
          <a:xfrm>
            <a:off x="3751788" y="4221105"/>
            <a:ext cx="61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 sz="2400" b="1" dirty="0">
                <a:solidFill>
                  <a:srgbClr val="6497BB"/>
                </a:solidFill>
                <a:latin typeface="BNPPSansCondensed-Bold" panose="02000000000000000000" pitchFamily="2" charset="77"/>
                <a:cs typeface="BNPPSans-Bold"/>
              </a:rPr>
              <a:t>06</a:t>
            </a:r>
            <a:endParaRPr lang="fr-FR" sz="2400" dirty="0">
              <a:solidFill>
                <a:srgbClr val="6497BB"/>
              </a:solidFill>
            </a:endParaRPr>
          </a:p>
        </p:txBody>
      </p:sp>
      <p:sp>
        <p:nvSpPr>
          <p:cNvPr id="56" name="ZoneTexte 7">
            <a:extLst>
              <a:ext uri="{FF2B5EF4-FFF2-40B4-BE49-F238E27FC236}">
                <a16:creationId xmlns:a16="http://schemas.microsoft.com/office/drawing/2014/main" id="{F18170F1-7A6D-480A-9060-8339ECDACCE8}"/>
              </a:ext>
            </a:extLst>
          </p:cNvPr>
          <p:cNvSpPr txBox="1"/>
          <p:nvPr/>
        </p:nvSpPr>
        <p:spPr>
          <a:xfrm>
            <a:off x="3751788" y="4866513"/>
            <a:ext cx="61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 sz="2400" b="1" dirty="0">
                <a:solidFill>
                  <a:srgbClr val="0097C4"/>
                </a:solidFill>
                <a:latin typeface="BNPPSansCondensed-Bold" panose="02000000000000000000" pitchFamily="2" charset="77"/>
                <a:cs typeface="BNPPSans-Bold"/>
              </a:rPr>
              <a:t>07</a:t>
            </a:r>
            <a:endParaRPr lang="fr-FR" sz="2400" dirty="0">
              <a:solidFill>
                <a:srgbClr val="0097C4"/>
              </a:solidFill>
            </a:endParaRPr>
          </a:p>
        </p:txBody>
      </p:sp>
      <p:sp>
        <p:nvSpPr>
          <p:cNvPr id="57" name="ZoneTexte 8">
            <a:extLst>
              <a:ext uri="{FF2B5EF4-FFF2-40B4-BE49-F238E27FC236}">
                <a16:creationId xmlns:a16="http://schemas.microsoft.com/office/drawing/2014/main" id="{488A51A2-D7E0-C7E7-C338-0FC2758EF337}"/>
              </a:ext>
            </a:extLst>
          </p:cNvPr>
          <p:cNvSpPr txBox="1"/>
          <p:nvPr/>
        </p:nvSpPr>
        <p:spPr>
          <a:xfrm>
            <a:off x="3751788" y="5695663"/>
            <a:ext cx="61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 sz="2400" b="1" dirty="0">
                <a:solidFill>
                  <a:srgbClr val="1882C0"/>
                </a:solidFill>
                <a:latin typeface="BNPPSansCondensed-Bold" panose="02000000000000000000" pitchFamily="2" charset="77"/>
                <a:cs typeface="BNPPSans-Bold"/>
              </a:rPr>
              <a:t>08</a:t>
            </a:r>
            <a:endParaRPr lang="fr-FR" sz="2400" dirty="0">
              <a:solidFill>
                <a:srgbClr val="1882C0"/>
              </a:solidFill>
            </a:endParaRPr>
          </a:p>
        </p:txBody>
      </p:sp>
      <p:sp>
        <p:nvSpPr>
          <p:cNvPr id="58" name="ZoneTexte 10">
            <a:extLst>
              <a:ext uri="{FF2B5EF4-FFF2-40B4-BE49-F238E27FC236}">
                <a16:creationId xmlns:a16="http://schemas.microsoft.com/office/drawing/2014/main" id="{2040E885-5678-E466-0232-A70F313833B0}"/>
              </a:ext>
            </a:extLst>
          </p:cNvPr>
          <p:cNvSpPr txBox="1"/>
          <p:nvPr/>
        </p:nvSpPr>
        <p:spPr>
          <a:xfrm>
            <a:off x="8586985" y="2011237"/>
            <a:ext cx="61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 sz="2400" b="1" dirty="0">
                <a:solidFill>
                  <a:srgbClr val="72BB6F"/>
                </a:solidFill>
                <a:latin typeface="BNPPSansCondensed-Bold" panose="02000000000000000000" pitchFamily="2" charset="77"/>
                <a:cs typeface="BNPPSans-Bold"/>
              </a:rPr>
              <a:t>09</a:t>
            </a:r>
            <a:endParaRPr lang="fr-FR" sz="2400" dirty="0">
              <a:solidFill>
                <a:srgbClr val="72BB6F"/>
              </a:solidFill>
            </a:endParaRPr>
          </a:p>
        </p:txBody>
      </p:sp>
      <p:sp>
        <p:nvSpPr>
          <p:cNvPr id="59" name="ZoneTexte 27">
            <a:extLst>
              <a:ext uri="{FF2B5EF4-FFF2-40B4-BE49-F238E27FC236}">
                <a16:creationId xmlns:a16="http://schemas.microsoft.com/office/drawing/2014/main" id="{9E52227B-B19B-AB6E-25D8-6E82FD54D75B}"/>
              </a:ext>
            </a:extLst>
          </p:cNvPr>
          <p:cNvSpPr txBox="1"/>
          <p:nvPr/>
        </p:nvSpPr>
        <p:spPr>
          <a:xfrm>
            <a:off x="8586985" y="2964963"/>
            <a:ext cx="61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 sz="2400" b="1" dirty="0">
                <a:solidFill>
                  <a:srgbClr val="16968D"/>
                </a:solidFill>
                <a:latin typeface="BNPPSansCondensed-Bold" panose="02000000000000000000" pitchFamily="2" charset="77"/>
                <a:cs typeface="BNPPSans-Bold"/>
              </a:rPr>
              <a:t>10</a:t>
            </a:r>
            <a:endParaRPr lang="fr-FR" sz="2400" dirty="0">
              <a:solidFill>
                <a:srgbClr val="16968D"/>
              </a:solidFill>
            </a:endParaRPr>
          </a:p>
        </p:txBody>
      </p:sp>
      <p:sp>
        <p:nvSpPr>
          <p:cNvPr id="60" name="ZoneTexte 28">
            <a:extLst>
              <a:ext uri="{FF2B5EF4-FFF2-40B4-BE49-F238E27FC236}">
                <a16:creationId xmlns:a16="http://schemas.microsoft.com/office/drawing/2014/main" id="{3389345E-4534-3379-0F81-F14C20F6312A}"/>
              </a:ext>
            </a:extLst>
          </p:cNvPr>
          <p:cNvSpPr txBox="1"/>
          <p:nvPr/>
        </p:nvSpPr>
        <p:spPr>
          <a:xfrm>
            <a:off x="8586985" y="3525138"/>
            <a:ext cx="61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 sz="2400" b="1" dirty="0">
                <a:solidFill>
                  <a:srgbClr val="72A53E"/>
                </a:solidFill>
                <a:latin typeface="BNPPSansCondensed-Bold" panose="02000000000000000000" pitchFamily="2" charset="77"/>
                <a:cs typeface="BNPPSans-Bold"/>
              </a:rPr>
              <a:t>11</a:t>
            </a:r>
            <a:endParaRPr lang="fr-FR" sz="2400" dirty="0">
              <a:solidFill>
                <a:srgbClr val="72A53E"/>
              </a:solidFill>
            </a:endParaRPr>
          </a:p>
        </p:txBody>
      </p:sp>
      <p:sp>
        <p:nvSpPr>
          <p:cNvPr id="61" name="ZoneTexte 29">
            <a:extLst>
              <a:ext uri="{FF2B5EF4-FFF2-40B4-BE49-F238E27FC236}">
                <a16:creationId xmlns:a16="http://schemas.microsoft.com/office/drawing/2014/main" id="{1768BDF3-17F5-0FDB-DB0C-7074EF58AD2E}"/>
              </a:ext>
            </a:extLst>
          </p:cNvPr>
          <p:cNvSpPr txBox="1"/>
          <p:nvPr/>
        </p:nvSpPr>
        <p:spPr>
          <a:xfrm>
            <a:off x="8586985" y="4029380"/>
            <a:ext cx="61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 sz="2400" b="1" dirty="0">
                <a:solidFill>
                  <a:srgbClr val="449378"/>
                </a:solidFill>
                <a:latin typeface="BNPPSansCondensed-Bold" panose="02000000000000000000" pitchFamily="2" charset="77"/>
                <a:cs typeface="BNPPSans-Bold"/>
              </a:rPr>
              <a:t>12</a:t>
            </a:r>
            <a:endParaRPr lang="fr-FR" sz="2400" dirty="0">
              <a:solidFill>
                <a:srgbClr val="449378"/>
              </a:solidFill>
            </a:endParaRPr>
          </a:p>
        </p:txBody>
      </p:sp>
      <p:pic>
        <p:nvPicPr>
          <p:cNvPr id="114" name="Image 31" descr="Une image contenant Graphique, symbole, Police, cercle&#10;&#10;Description générée automatiquement">
            <a:extLst>
              <a:ext uri="{FF2B5EF4-FFF2-40B4-BE49-F238E27FC236}">
                <a16:creationId xmlns:a16="http://schemas.microsoft.com/office/drawing/2014/main" id="{92571121-8C1C-1CEE-D4B2-8B89F5F97D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582" y="1249011"/>
            <a:ext cx="367032" cy="396374"/>
          </a:xfrm>
          <a:prstGeom prst="rect">
            <a:avLst/>
          </a:prstGeom>
        </p:spPr>
      </p:pic>
      <p:pic>
        <p:nvPicPr>
          <p:cNvPr id="177" name="Image 33" descr="Une image contenant Graphique, symbole, clipart, conception&#10;&#10;Description générée automatiquement">
            <a:extLst>
              <a:ext uri="{FF2B5EF4-FFF2-40B4-BE49-F238E27FC236}">
                <a16:creationId xmlns:a16="http://schemas.microsoft.com/office/drawing/2014/main" id="{C3B8A25F-A224-78D0-AC85-2CD94CE555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705" y="1328940"/>
            <a:ext cx="492829" cy="236517"/>
          </a:xfrm>
          <a:prstGeom prst="rect">
            <a:avLst/>
          </a:prstGeom>
        </p:spPr>
      </p:pic>
      <p:pic>
        <p:nvPicPr>
          <p:cNvPr id="178" name="Image 36" descr="Une image contenant logo, Police, symbole, jaune&#10;&#10;Description générée automatiquement">
            <a:extLst>
              <a:ext uri="{FF2B5EF4-FFF2-40B4-BE49-F238E27FC236}">
                <a16:creationId xmlns:a16="http://schemas.microsoft.com/office/drawing/2014/main" id="{554D3D60-1AC3-37EB-E906-E0B3175841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87" y="1316391"/>
            <a:ext cx="518182" cy="2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853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B30E9-05E7-24AB-208C-753ABB02D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4">
            <a:extLst>
              <a:ext uri="{FF2B5EF4-FFF2-40B4-BE49-F238E27FC236}">
                <a16:creationId xmlns:a16="http://schemas.microsoft.com/office/drawing/2014/main" id="{DEEDE1A3-467C-D8BD-1FE3-BD367F2BE060}"/>
              </a:ext>
            </a:extLst>
          </p:cNvPr>
          <p:cNvSpPr/>
          <p:nvPr/>
        </p:nvSpPr>
        <p:spPr>
          <a:xfrm>
            <a:off x="8900487" y="0"/>
            <a:ext cx="3364351" cy="6858000"/>
          </a:xfrm>
          <a:custGeom>
            <a:avLst/>
            <a:gdLst/>
            <a:ahLst/>
            <a:cxnLst/>
            <a:rect l="l" t="t" r="r" b="b"/>
            <a:pathLst>
              <a:path w="6352540" h="10251440">
                <a:moveTo>
                  <a:pt x="6352340" y="0"/>
                </a:moveTo>
                <a:lnTo>
                  <a:pt x="0" y="0"/>
                </a:lnTo>
                <a:lnTo>
                  <a:pt x="0" y="10250996"/>
                </a:lnTo>
                <a:lnTo>
                  <a:pt x="6352340" y="10250996"/>
                </a:lnTo>
                <a:lnTo>
                  <a:pt x="6352340" y="0"/>
                </a:lnTo>
                <a:close/>
              </a:path>
            </a:pathLst>
          </a:custGeom>
          <a:solidFill>
            <a:srgbClr val="DC9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D0EAF8D9-85CF-A72F-91C7-41EC2748402D}"/>
              </a:ext>
            </a:extLst>
          </p:cNvPr>
          <p:cNvSpPr txBox="1">
            <a:spLocks/>
          </p:cNvSpPr>
          <p:nvPr/>
        </p:nvSpPr>
        <p:spPr>
          <a:xfrm>
            <a:off x="9170126" y="456567"/>
            <a:ext cx="2873976" cy="1551707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spAutoFit/>
          </a:bodyPr>
          <a:lstStyle>
            <a:lvl1pPr algn="ctr" defTabSz="914400" rtl="0" eaLnBrk="1" latinLnBrk="0" hangingPunct="1">
              <a:lnSpc>
                <a:spcPts val="65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es-ES" sz="3600" dirty="0">
                <a:solidFill>
                  <a:srgbClr val="006B8B"/>
                </a:solidFill>
              </a:rPr>
              <a:t>ALGUNAS</a:t>
            </a:r>
            <a:br>
              <a:rPr lang="es-ES" sz="3600" dirty="0">
                <a:solidFill>
                  <a:srgbClr val="006B8B"/>
                </a:solidFill>
              </a:rPr>
            </a:br>
            <a:r>
              <a:rPr lang="es-ES" sz="3200" spc="50" dirty="0">
                <a:solidFill>
                  <a:srgbClr val="FFFFFF"/>
                </a:solidFill>
                <a:latin typeface="BNPPSansCondensed-Bold"/>
                <a:cs typeface="BNPPSansCondensed-Bold"/>
              </a:rPr>
              <a:t>ESPECIFICACIONES TÉCNICAS</a:t>
            </a:r>
            <a:endParaRPr lang="es-ES" sz="3600" spc="50" dirty="0">
              <a:solidFill>
                <a:srgbClr val="FFFFFF"/>
              </a:solidFill>
              <a:latin typeface="BNPPSansCondensed-Bold"/>
              <a:cs typeface="BNPPSansCondensed-Bold"/>
            </a:endParaRPr>
          </a:p>
        </p:txBody>
      </p:sp>
      <p:sp>
        <p:nvSpPr>
          <p:cNvPr id="192" name="Titre 1">
            <a:extLst>
              <a:ext uri="{FF2B5EF4-FFF2-40B4-BE49-F238E27FC236}">
                <a16:creationId xmlns:a16="http://schemas.microsoft.com/office/drawing/2014/main" id="{10D563CB-EE8F-2F09-F01A-7932725EB787}"/>
              </a:ext>
            </a:extLst>
          </p:cNvPr>
          <p:cNvSpPr txBox="1">
            <a:spLocks/>
          </p:cNvSpPr>
          <p:nvPr/>
        </p:nvSpPr>
        <p:spPr>
          <a:xfrm>
            <a:off x="387387" y="412645"/>
            <a:ext cx="4074908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err="1"/>
              <a:t>Batería</a:t>
            </a:r>
            <a:r>
              <a:rPr lang="en-GB" sz="2000" dirty="0"/>
              <a:t>: </a:t>
            </a:r>
            <a:r>
              <a:rPr lang="en-GB" sz="2000" b="0" dirty="0" err="1"/>
              <a:t>Descripción</a:t>
            </a:r>
            <a:r>
              <a:rPr lang="en-GB" sz="2000" b="0" dirty="0"/>
              <a:t> General</a:t>
            </a:r>
            <a:endParaRPr lang="pt-PT" sz="2000" b="0" dirty="0"/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84943695-0874-2E3B-97B1-D0B9F2871A77}"/>
              </a:ext>
            </a:extLst>
          </p:cNvPr>
          <p:cNvSpPr txBox="1"/>
          <p:nvPr/>
        </p:nvSpPr>
        <p:spPr>
          <a:xfrm>
            <a:off x="1151731" y="1315431"/>
            <a:ext cx="3550897" cy="2635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CL" sz="1600" b="1" spc="130" dirty="0">
                <a:solidFill>
                  <a:srgbClr val="935B14"/>
                </a:solidFill>
                <a:latin typeface="BNPPSansCondensed-Bold"/>
                <a:cs typeface="BNPPSansCondensed-Bold"/>
              </a:rPr>
              <a:t>01 - BATERÍA DESCRIPCIÓN GENERAL</a:t>
            </a:r>
          </a:p>
        </p:txBody>
      </p:sp>
      <p:pic>
        <p:nvPicPr>
          <p:cNvPr id="178" name="Image 36" descr="Une image contenant logo, Police, symbole, jaune&#10;&#10;Description générée automatiquement">
            <a:extLst>
              <a:ext uri="{FF2B5EF4-FFF2-40B4-BE49-F238E27FC236}">
                <a16:creationId xmlns:a16="http://schemas.microsoft.com/office/drawing/2014/main" id="{65CE2810-F4D0-13E9-AE81-2317A21288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87" y="1316391"/>
            <a:ext cx="518182" cy="261615"/>
          </a:xfrm>
          <a:prstGeom prst="rect">
            <a:avLst/>
          </a:prstGeom>
        </p:spPr>
      </p:pic>
      <p:sp>
        <p:nvSpPr>
          <p:cNvPr id="2" name="object 18">
            <a:extLst>
              <a:ext uri="{FF2B5EF4-FFF2-40B4-BE49-F238E27FC236}">
                <a16:creationId xmlns:a16="http://schemas.microsoft.com/office/drawing/2014/main" id="{7DA1D4C8-6622-A91C-A8ED-1A6A11BF060A}"/>
              </a:ext>
            </a:extLst>
          </p:cNvPr>
          <p:cNvSpPr txBox="1"/>
          <p:nvPr/>
        </p:nvSpPr>
        <p:spPr>
          <a:xfrm>
            <a:off x="1423851" y="1886833"/>
            <a:ext cx="5720609" cy="3942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lang="es-CL" sz="1400" dirty="0">
                <a:latin typeface="BNPPSans-Light" panose="02000503020000020004" pitchFamily="2" charset="77"/>
                <a:cs typeface="BNPPSans-Light"/>
              </a:rPr>
              <a:t>Los v</a:t>
            </a:r>
            <a:r>
              <a:rPr sz="1400" dirty="0" err="1">
                <a:latin typeface="BNPPSans-Light" panose="02000503020000020004" pitchFamily="2" charset="77"/>
                <a:cs typeface="BNPPSans-Light"/>
              </a:rPr>
              <a:t>ehículos</a:t>
            </a:r>
            <a:r>
              <a:rPr sz="1400" dirty="0">
                <a:latin typeface="BNPPSans-Light" panose="02000503020000020004" pitchFamily="2" charset="77"/>
                <a:cs typeface="BNPPSans-Light"/>
              </a:rPr>
              <a:t> eléctricos son </a:t>
            </a:r>
            <a:r>
              <a:rPr lang="es-CL" sz="1400" dirty="0">
                <a:latin typeface="BNPPSans-Light" panose="02000503020000020004" pitchFamily="2" charset="77"/>
                <a:cs typeface="BNPPSans-Light"/>
              </a:rPr>
              <a:t>impulsados</a:t>
            </a:r>
            <a:r>
              <a:rPr sz="1400" dirty="0">
                <a:latin typeface="BNPPSans-Light" panose="02000503020000020004" pitchFamily="2" charset="77"/>
                <a:cs typeface="BNPPSans-Light"/>
              </a:rPr>
              <a:t> </a:t>
            </a:r>
            <a:r>
              <a:rPr sz="1400" dirty="0" err="1">
                <a:latin typeface="BNPPSans-Light" panose="02000503020000020004" pitchFamily="2" charset="77"/>
                <a:cs typeface="BNPPSans-Light"/>
              </a:rPr>
              <a:t>por</a:t>
            </a:r>
            <a:r>
              <a:rPr sz="1400" dirty="0">
                <a:latin typeface="BNPPSans-Light" panose="02000503020000020004" pitchFamily="2" charset="77"/>
                <a:cs typeface="BNPPSans-Light"/>
              </a:rPr>
              <a:t> </a:t>
            </a:r>
            <a:r>
              <a:rPr lang="es-CL" sz="1400" dirty="0">
                <a:latin typeface="BNPPSans-Light" panose="02000503020000020004" pitchFamily="2" charset="77"/>
                <a:cs typeface="BNPPSans-Light"/>
              </a:rPr>
              <a:t>una</a:t>
            </a:r>
            <a:r>
              <a:rPr sz="1400" dirty="0">
                <a:latin typeface="BNPPSans-Light" panose="02000503020000020004" pitchFamily="2" charset="77"/>
                <a:cs typeface="BNPPSans-Light"/>
              </a:rPr>
              <a:t> </a:t>
            </a:r>
            <a:r>
              <a:rPr sz="1400" dirty="0" err="1">
                <a:solidFill>
                  <a:srgbClr val="935B14"/>
                </a:solidFill>
                <a:latin typeface="BNPPSans-Light" panose="02000503020000020004" pitchFamily="2" charset="77"/>
                <a:cs typeface="BNPPSans"/>
              </a:rPr>
              <a:t>batería</a:t>
            </a:r>
            <a:r>
              <a:rPr sz="1400" dirty="0">
                <a:solidFill>
                  <a:srgbClr val="935B14"/>
                </a:solidFill>
                <a:latin typeface="BNPPSans-Light" panose="02000503020000020004" pitchFamily="2" charset="77"/>
                <a:cs typeface="BNPPSans"/>
              </a:rPr>
              <a:t>.</a:t>
            </a:r>
            <a:endParaRPr lang="es-ES" sz="1400" dirty="0">
              <a:solidFill>
                <a:srgbClr val="935B14"/>
              </a:solidFill>
              <a:latin typeface="BNPPSans-Light" panose="02000503020000020004" pitchFamily="2" charset="77"/>
              <a:cs typeface="BNPPSans"/>
            </a:endParaRP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lang="es-CL" sz="1400" dirty="0">
                <a:latin typeface="BNPPSans-Light" panose="02000503020000020004" pitchFamily="2" charset="77"/>
                <a:cs typeface="BNPPSans-Light"/>
              </a:rPr>
              <a:t>Deben estar </a:t>
            </a:r>
            <a:r>
              <a:rPr lang="es-CL" sz="1400" dirty="0">
                <a:solidFill>
                  <a:srgbClr val="935B14"/>
                </a:solidFill>
                <a:latin typeface="BNPPSans-Light" panose="02000503020000020004" pitchFamily="2" charset="77"/>
                <a:cs typeface="BNPPSans"/>
              </a:rPr>
              <a:t>enchufados </a:t>
            </a:r>
            <a:r>
              <a:rPr lang="es-CL" sz="1400" dirty="0">
                <a:latin typeface="BNPPSans-Light" panose="02000503020000020004" pitchFamily="2" charset="77"/>
                <a:cs typeface="BNPPSans"/>
              </a:rPr>
              <a:t>p</a:t>
            </a:r>
            <a:r>
              <a:rPr lang="es-CL" sz="1400" dirty="0">
                <a:latin typeface="BNPPSans-Light" panose="02000503020000020004" pitchFamily="2" charset="77"/>
                <a:cs typeface="BNPPSans-Light"/>
              </a:rPr>
              <a:t>ara recargarse.</a:t>
            </a: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lang="es-CL" sz="1400" dirty="0">
                <a:latin typeface="BNPPSans-Light" panose="02000503020000020004" pitchFamily="2" charset="77"/>
                <a:cs typeface="BNPPSans-Light"/>
              </a:rPr>
              <a:t>La capacidad de la batería es expresada en </a:t>
            </a:r>
            <a:r>
              <a:rPr lang="es-CL" sz="1400" dirty="0">
                <a:solidFill>
                  <a:srgbClr val="935B14"/>
                </a:solidFill>
                <a:latin typeface="BNPPSans-Light" panose="02000503020000020004" pitchFamily="2" charset="77"/>
                <a:cs typeface="BNPPSans"/>
              </a:rPr>
              <a:t>kWh </a:t>
            </a:r>
            <a:r>
              <a:rPr lang="es-CL" sz="1400" dirty="0">
                <a:latin typeface="BNPPSans-Light" panose="02000503020000020004" pitchFamily="2" charset="77"/>
                <a:cs typeface="BNPPSans-Light"/>
              </a:rPr>
              <a:t>(kilovatio-hora), el cual representa capacidad de almacenamiento de la batería, directamente relacionado al rango del vehículo, expresado en </a:t>
            </a:r>
            <a:r>
              <a:rPr lang="es-CL" sz="1400" dirty="0">
                <a:solidFill>
                  <a:srgbClr val="935B14"/>
                </a:solidFill>
                <a:latin typeface="BNPPSans-Light" panose="02000503020000020004" pitchFamily="2" charset="77"/>
                <a:cs typeface="BNPPSans"/>
              </a:rPr>
              <a:t>kilómetros </a:t>
            </a:r>
            <a:r>
              <a:rPr lang="es-CL" sz="1400" dirty="0">
                <a:latin typeface="BNPPSans-Light" panose="02000503020000020004" pitchFamily="2" charset="77"/>
                <a:cs typeface="BNPPSans-Light"/>
              </a:rPr>
              <a:t>(millas).</a:t>
            </a: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lang="es-CL" sz="1400" dirty="0">
                <a:solidFill>
                  <a:srgbClr val="935B14"/>
                </a:solidFill>
                <a:latin typeface="BNPPSans-Light" panose="02000503020000020004" pitchFamily="2" charset="77"/>
                <a:cs typeface="BNPPSans"/>
              </a:rPr>
              <a:t>Mayor la capacidad, más larga la autonomía del vehículo.</a:t>
            </a: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lang="es-CL" sz="1400" dirty="0">
                <a:latin typeface="BNPPSans-Light" panose="02000503020000020004" pitchFamily="2" charset="77"/>
                <a:cs typeface="BNPPSans-Light"/>
              </a:rPr>
              <a:t>El consumo del vehículo es expresado en </a:t>
            </a:r>
            <a:r>
              <a:rPr lang="es-CL" sz="1400" dirty="0">
                <a:solidFill>
                  <a:srgbClr val="935B14"/>
                </a:solidFill>
                <a:latin typeface="BNPPSans-Light" panose="02000503020000020004" pitchFamily="2" charset="77"/>
                <a:cs typeface="BNPPSans"/>
              </a:rPr>
              <a:t>kWh/100 kilómetros</a:t>
            </a:r>
            <a:r>
              <a:rPr lang="es-CL" sz="1400" dirty="0">
                <a:latin typeface="BNPPSans-Light" panose="02000503020000020004" pitchFamily="2" charset="77"/>
                <a:cs typeface="BNPPSans"/>
              </a:rPr>
              <a:t> </a:t>
            </a:r>
            <a:r>
              <a:rPr lang="es-CL" sz="1400" dirty="0">
                <a:latin typeface="BNPPSans-Light" panose="02000503020000020004" pitchFamily="2" charset="77"/>
                <a:cs typeface="BNPPSans-Light"/>
              </a:rPr>
              <a:t>(kWh/100 millas).</a:t>
            </a: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lang="es-CL" sz="1400" dirty="0">
                <a:latin typeface="BNPPSans-Light" panose="02000503020000020004" pitchFamily="2" charset="77"/>
                <a:cs typeface="BNPPSans-Light"/>
              </a:rPr>
              <a:t>El rango varía por modelo, pero también por muchos factores influenciado por sus </a:t>
            </a:r>
            <a:r>
              <a:rPr lang="es-CL" sz="1400" dirty="0">
                <a:solidFill>
                  <a:srgbClr val="935B14"/>
                </a:solidFill>
                <a:latin typeface="BNPPSans-Light" panose="02000503020000020004" pitchFamily="2" charset="77"/>
                <a:cs typeface="BNPPSans"/>
              </a:rPr>
              <a:t>hábitos al conducir </a:t>
            </a:r>
            <a:r>
              <a:rPr lang="es-CL" sz="1400" dirty="0">
                <a:latin typeface="BNPPSans-Light" panose="02000503020000020004" pitchFamily="2" charset="77"/>
                <a:cs typeface="BNPPSans-Light"/>
              </a:rPr>
              <a:t>o </a:t>
            </a:r>
            <a:r>
              <a:rPr lang="es-CL" sz="1400" dirty="0">
                <a:solidFill>
                  <a:srgbClr val="935B14"/>
                </a:solidFill>
                <a:latin typeface="BNPPSans-Light" panose="02000503020000020004" pitchFamily="2" charset="77"/>
                <a:cs typeface="BNPPSans-Light"/>
              </a:rPr>
              <a:t>c</a:t>
            </a:r>
            <a:r>
              <a:rPr lang="es-CL" sz="1400" dirty="0">
                <a:solidFill>
                  <a:srgbClr val="935B14"/>
                </a:solidFill>
                <a:latin typeface="BNPPSans-Light" panose="02000503020000020004" pitchFamily="2" charset="77"/>
                <a:cs typeface="BNPPSans"/>
              </a:rPr>
              <a:t>ondiciones externas.</a:t>
            </a: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lang="es-CL" sz="1400" dirty="0">
                <a:latin typeface="BNPPSans-Light" panose="02000503020000020004" pitchFamily="2" charset="77"/>
                <a:cs typeface="BNPPSans-Light"/>
              </a:rPr>
              <a:t>Igual que como tu teléfono, la capacidad de un vehículo eléctrico para almacenar energía  </a:t>
            </a:r>
            <a:r>
              <a:rPr lang="es-CL" sz="1400" dirty="0">
                <a:solidFill>
                  <a:srgbClr val="935B14"/>
                </a:solidFill>
                <a:latin typeface="BNPPSans-Light" panose="02000503020000020004" pitchFamily="2" charset="77"/>
                <a:cs typeface="BNPPSans"/>
              </a:rPr>
              <a:t>disminuye lentamente con el tiempo.</a:t>
            </a:r>
            <a:endParaRPr lang="es-CL" sz="1400" dirty="0">
              <a:latin typeface="BNPPSans-Light" panose="02000503020000020004" pitchFamily="2" charset="77"/>
              <a:cs typeface="BNPPSan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7DB5AD-407D-63CC-AC71-925DB63A0102}"/>
              </a:ext>
            </a:extLst>
          </p:cNvPr>
          <p:cNvSpPr txBox="1"/>
          <p:nvPr/>
        </p:nvSpPr>
        <p:spPr>
          <a:xfrm>
            <a:off x="9170126" y="2885915"/>
            <a:ext cx="2873976" cy="2943023"/>
          </a:xfrm>
          <a:prstGeom prst="rect">
            <a:avLst/>
          </a:prstGeom>
          <a:solidFill>
            <a:schemeClr val="bg1">
              <a:alpha val="39601"/>
            </a:schemeClr>
          </a:solidFill>
        </p:spPr>
        <p:txBody>
          <a:bodyPr wrap="square" lIns="360000" tIns="360000" rIns="360000" bIns="360000" rtlCol="0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</a:rPr>
              <a:t>BUENAS NOTICIAS:</a:t>
            </a:r>
          </a:p>
          <a:p>
            <a:pPr algn="ctr"/>
            <a:endParaRPr lang="es-ES_tradnl" dirty="0">
              <a:solidFill>
                <a:schemeClr val="bg1"/>
              </a:solidFill>
            </a:endParaRPr>
          </a:p>
          <a:p>
            <a:pPr algn="ctr"/>
            <a:r>
              <a:rPr lang="es-ES_tradnl" dirty="0">
                <a:solidFill>
                  <a:schemeClr val="bg1"/>
                </a:solidFill>
              </a:rPr>
              <a:t>¡Tú tienes el control sobre muchas de estas variables para extender el rango de la batería y su vida útil!</a:t>
            </a:r>
          </a:p>
        </p:txBody>
      </p:sp>
      <p:pic>
        <p:nvPicPr>
          <p:cNvPr id="19" name="object 16">
            <a:extLst>
              <a:ext uri="{FF2B5EF4-FFF2-40B4-BE49-F238E27FC236}">
                <a16:creationId xmlns:a16="http://schemas.microsoft.com/office/drawing/2014/main" id="{2FD15042-1243-EA96-5E84-12CB8B4EE8F2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2856" y="533543"/>
            <a:ext cx="1415263" cy="7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8699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99273-68DD-8DFD-F81F-DD9A0B947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re 1">
            <a:extLst>
              <a:ext uri="{FF2B5EF4-FFF2-40B4-BE49-F238E27FC236}">
                <a16:creationId xmlns:a16="http://schemas.microsoft.com/office/drawing/2014/main" id="{FBC56B6D-348D-3998-D95C-2A14B6BD1784}"/>
              </a:ext>
            </a:extLst>
          </p:cNvPr>
          <p:cNvSpPr txBox="1">
            <a:spLocks/>
          </p:cNvSpPr>
          <p:nvPr/>
        </p:nvSpPr>
        <p:spPr>
          <a:xfrm>
            <a:off x="387387" y="412645"/>
            <a:ext cx="4074908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err="1"/>
              <a:t>cARGANDO</a:t>
            </a:r>
            <a:r>
              <a:rPr lang="en-GB" sz="2000" dirty="0"/>
              <a:t> LA BATERÍA </a:t>
            </a:r>
            <a:r>
              <a:rPr lang="en-GB" sz="2000" b="0" dirty="0"/>
              <a:t>DE SU VEHÍCULO</a:t>
            </a:r>
            <a:endParaRPr lang="pt-PT" sz="2000" b="0" dirty="0"/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25EB992A-B7BA-7339-0FAD-FB7793319E1C}"/>
              </a:ext>
            </a:extLst>
          </p:cNvPr>
          <p:cNvSpPr txBox="1"/>
          <p:nvPr/>
        </p:nvSpPr>
        <p:spPr>
          <a:xfrm>
            <a:off x="902525" y="1315430"/>
            <a:ext cx="4732710" cy="2635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CL" sz="1600" b="1" spc="130" dirty="0">
                <a:solidFill>
                  <a:srgbClr val="006B8B"/>
                </a:solidFill>
                <a:latin typeface="BNPPSansCondensed-Bold"/>
                <a:cs typeface="BNPPSansCondensed-Bold"/>
              </a:rPr>
              <a:t>02 - ¿QUÉ FACTORES IMPACTAN SU TIEMPO DE CARGA?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734EFD5C-FE1D-8FB1-523B-0E6C56BD146D}"/>
              </a:ext>
            </a:extLst>
          </p:cNvPr>
          <p:cNvSpPr/>
          <p:nvPr/>
        </p:nvSpPr>
        <p:spPr>
          <a:xfrm>
            <a:off x="8900487" y="0"/>
            <a:ext cx="3364351" cy="6858000"/>
          </a:xfrm>
          <a:custGeom>
            <a:avLst/>
            <a:gdLst/>
            <a:ahLst/>
            <a:cxnLst/>
            <a:rect l="l" t="t" r="r" b="b"/>
            <a:pathLst>
              <a:path w="6352540" h="10251440">
                <a:moveTo>
                  <a:pt x="6352340" y="0"/>
                </a:moveTo>
                <a:lnTo>
                  <a:pt x="0" y="0"/>
                </a:lnTo>
                <a:lnTo>
                  <a:pt x="0" y="10250996"/>
                </a:lnTo>
                <a:lnTo>
                  <a:pt x="6352340" y="10250996"/>
                </a:lnTo>
                <a:lnTo>
                  <a:pt x="6352340" y="0"/>
                </a:lnTo>
                <a:close/>
              </a:path>
            </a:pathLst>
          </a:custGeom>
          <a:solidFill>
            <a:srgbClr val="0090A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0F25A1D8-C8B0-FECD-01B7-579F34AA1A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70126" y="702788"/>
            <a:ext cx="2873976" cy="1059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es-ES" sz="3600" dirty="0">
                <a:solidFill>
                  <a:srgbClr val="006B8B"/>
                </a:solidFill>
              </a:rPr>
              <a:t>VELOCIDAD DE CARGA</a:t>
            </a:r>
            <a:br>
              <a:rPr lang="es-ES" sz="3600" dirty="0">
                <a:solidFill>
                  <a:srgbClr val="006B8B"/>
                </a:solidFill>
              </a:rPr>
            </a:br>
            <a:r>
              <a:rPr lang="es-ES" sz="3200" b="1" spc="50" dirty="0">
                <a:solidFill>
                  <a:srgbClr val="FFFFFF"/>
                </a:solidFill>
                <a:latin typeface="BNPPSansCondensed-Bold"/>
                <a:cs typeface="BNPPSansCondensed-Bold"/>
              </a:rPr>
              <a:t>PRINCIPALES FACTORES</a:t>
            </a:r>
            <a:endParaRPr sz="3600" b="1" spc="50" dirty="0">
              <a:solidFill>
                <a:srgbClr val="FFFFFF"/>
              </a:solidFill>
              <a:latin typeface="BNPPSansCondensed-Bold"/>
              <a:cs typeface="BNPPSansCondensed-Bold"/>
            </a:endParaRPr>
          </a:p>
        </p:txBody>
      </p:sp>
      <p:pic>
        <p:nvPicPr>
          <p:cNvPr id="12" name="object 16">
            <a:extLst>
              <a:ext uri="{FF2B5EF4-FFF2-40B4-BE49-F238E27FC236}">
                <a16:creationId xmlns:a16="http://schemas.microsoft.com/office/drawing/2014/main" id="{39E8DD8A-14C7-641C-90E2-2D06D57E2AB2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746" y="311929"/>
            <a:ext cx="1187695" cy="1282679"/>
          </a:xfrm>
          <a:prstGeom prst="rect">
            <a:avLst/>
          </a:prstGeom>
        </p:spPr>
      </p:pic>
      <p:sp>
        <p:nvSpPr>
          <p:cNvPr id="281" name="object 17">
            <a:extLst>
              <a:ext uri="{FF2B5EF4-FFF2-40B4-BE49-F238E27FC236}">
                <a16:creationId xmlns:a16="http://schemas.microsoft.com/office/drawing/2014/main" id="{5C673201-BC06-54D2-8882-81397C3E379E}"/>
              </a:ext>
            </a:extLst>
          </p:cNvPr>
          <p:cNvSpPr txBox="1"/>
          <p:nvPr/>
        </p:nvSpPr>
        <p:spPr>
          <a:xfrm>
            <a:off x="418977" y="2228607"/>
            <a:ext cx="2964304" cy="2400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5125" indent="-171450">
              <a:lnSpc>
                <a:spcPct val="100000"/>
              </a:lnSpc>
              <a:spcBef>
                <a:spcPts val="1215"/>
              </a:spcBef>
              <a:buFont typeface="Arial" panose="020B0604020202020204" pitchFamily="34" charset="0"/>
              <a:buChar char="•"/>
            </a:pPr>
            <a:r>
              <a:rPr sz="1200" dirty="0">
                <a:latin typeface="BNPPSans-Light"/>
                <a:cs typeface="BNPPSans-Light"/>
              </a:rPr>
              <a:t>El</a:t>
            </a:r>
            <a:r>
              <a:rPr sz="1200" spc="-110" dirty="0">
                <a:latin typeface="BNPPSans-Light"/>
                <a:cs typeface="BNPPSans-Light"/>
              </a:rPr>
              <a:t> </a:t>
            </a:r>
            <a:r>
              <a:rPr sz="1200" dirty="0" err="1">
                <a:solidFill>
                  <a:srgbClr val="006B8B"/>
                </a:solidFill>
                <a:latin typeface="BNPPSans"/>
                <a:cs typeface="BNPPSans"/>
              </a:rPr>
              <a:t>tiempo</a:t>
            </a:r>
            <a:r>
              <a:rPr sz="1200" spc="-105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lang="es-CL" sz="1200" dirty="0">
                <a:solidFill>
                  <a:srgbClr val="006B8B"/>
                </a:solidFill>
                <a:latin typeface="BNPPSans"/>
                <a:cs typeface="BNPPSans"/>
              </a:rPr>
              <a:t>de</a:t>
            </a:r>
            <a:r>
              <a:rPr sz="1200" spc="-105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sz="1200" spc="-10" dirty="0" err="1">
                <a:solidFill>
                  <a:srgbClr val="006B8B"/>
                </a:solidFill>
                <a:latin typeface="BNPPSans"/>
                <a:cs typeface="BNPPSans"/>
              </a:rPr>
              <a:t>carga</a:t>
            </a:r>
            <a:r>
              <a:rPr sz="1200" spc="-95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lang="es-CL" sz="1200" dirty="0">
                <a:latin typeface="BNPPSans-Light"/>
                <a:cs typeface="BNPPSans"/>
              </a:rPr>
              <a:t>de su</a:t>
            </a:r>
            <a:r>
              <a:rPr sz="1200" spc="-110" dirty="0">
                <a:latin typeface="BNPPSans-Light"/>
                <a:cs typeface="BNPPSans-Light"/>
              </a:rPr>
              <a:t> </a:t>
            </a:r>
            <a:r>
              <a:rPr lang="es-CL" sz="1200" dirty="0">
                <a:latin typeface="BNPPSans-Light"/>
                <a:cs typeface="BNPPSans-Light"/>
              </a:rPr>
              <a:t>v</a:t>
            </a:r>
            <a:r>
              <a:rPr sz="1200" dirty="0" err="1">
                <a:latin typeface="BNPPSans-Light"/>
                <a:cs typeface="BNPPSans-Light"/>
              </a:rPr>
              <a:t>ehículo</a:t>
            </a:r>
            <a:r>
              <a:rPr sz="1200" dirty="0">
                <a:latin typeface="BNPPSans-Light"/>
                <a:cs typeface="BNPPSans-Light"/>
              </a:rPr>
              <a:t> eléctrico</a:t>
            </a:r>
            <a:r>
              <a:rPr sz="1200" spc="-110" dirty="0">
                <a:latin typeface="BNPPSans-Light"/>
                <a:cs typeface="BNPPSans-Light"/>
              </a:rPr>
              <a:t> </a:t>
            </a:r>
            <a:r>
              <a:rPr sz="1200" spc="-10" dirty="0" err="1">
                <a:latin typeface="BNPPSans-Light"/>
                <a:cs typeface="BNPPSans-Light"/>
              </a:rPr>
              <a:t>depende</a:t>
            </a:r>
            <a:r>
              <a:rPr sz="1200" spc="-110" dirty="0">
                <a:latin typeface="BNPPSans-Light"/>
                <a:cs typeface="BNPPSans-Light"/>
              </a:rPr>
              <a:t> </a:t>
            </a:r>
            <a:r>
              <a:rPr lang="es-CL" sz="1200" spc="-25" dirty="0">
                <a:latin typeface="BNPPSans-Light"/>
                <a:cs typeface="BNPPSans-Light"/>
              </a:rPr>
              <a:t>de</a:t>
            </a:r>
            <a:r>
              <a:rPr sz="1200" spc="-25" dirty="0">
                <a:latin typeface="BNPPSans-Light"/>
                <a:cs typeface="BNPPSans-Light"/>
              </a:rPr>
              <a:t>:</a:t>
            </a:r>
            <a:endParaRPr sz="1200" dirty="0">
              <a:latin typeface="BNPPSans-Light"/>
              <a:cs typeface="BNPPSans-Light"/>
            </a:endParaRPr>
          </a:p>
          <a:p>
            <a:pPr marL="365125" indent="-171450">
              <a:lnSpc>
                <a:spcPct val="100000"/>
              </a:lnSpc>
              <a:spcBef>
                <a:spcPts val="1125"/>
              </a:spcBef>
              <a:buFont typeface="Arial" panose="020B0604020202020204" pitchFamily="34" charset="0"/>
              <a:buChar char="•"/>
              <a:tabLst>
                <a:tab pos="359410" algn="l"/>
              </a:tabLst>
            </a:pPr>
            <a:r>
              <a:rPr lang="es-CL" sz="1200" dirty="0">
                <a:latin typeface="BNPPSans-Light"/>
                <a:cs typeface="BNPPSans-Light"/>
              </a:rPr>
              <a:t>La </a:t>
            </a:r>
            <a:r>
              <a:rPr sz="1200" dirty="0" err="1">
                <a:solidFill>
                  <a:srgbClr val="006B8B"/>
                </a:solidFill>
                <a:latin typeface="BNPPSans"/>
                <a:cs typeface="BNPPSans"/>
              </a:rPr>
              <a:t>capacidad</a:t>
            </a:r>
            <a:r>
              <a:rPr sz="1200" spc="35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sz="1200" dirty="0">
                <a:solidFill>
                  <a:srgbClr val="006B8B"/>
                </a:solidFill>
                <a:latin typeface="BNPPSans"/>
                <a:cs typeface="BNPPSans"/>
              </a:rPr>
              <a:t>de</a:t>
            </a:r>
            <a:r>
              <a:rPr sz="1200" spc="35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sz="1200" dirty="0">
                <a:solidFill>
                  <a:srgbClr val="006B8B"/>
                </a:solidFill>
                <a:latin typeface="BNPPSans"/>
                <a:cs typeface="BNPPSans"/>
              </a:rPr>
              <a:t>l</a:t>
            </a:r>
            <a:r>
              <a:rPr lang="es-CL" sz="1200" dirty="0">
                <a:solidFill>
                  <a:srgbClr val="006B8B"/>
                </a:solidFill>
                <a:latin typeface="BNPPSans"/>
                <a:cs typeface="BNPPSans"/>
              </a:rPr>
              <a:t>a</a:t>
            </a:r>
            <a:r>
              <a:rPr sz="1200" spc="35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sz="1200" spc="-10" dirty="0">
                <a:solidFill>
                  <a:srgbClr val="006B8B"/>
                </a:solidFill>
                <a:latin typeface="BNPPSans"/>
                <a:cs typeface="BNPPSans"/>
              </a:rPr>
              <a:t>batería</a:t>
            </a:r>
            <a:endParaRPr sz="1200" dirty="0">
              <a:latin typeface="BNPPSans"/>
              <a:cs typeface="BNPPSans"/>
            </a:endParaRPr>
          </a:p>
          <a:p>
            <a:pPr marL="365125" indent="-171450">
              <a:lnSpc>
                <a:spcPct val="100000"/>
              </a:lnSpc>
              <a:spcBef>
                <a:spcPts val="1120"/>
              </a:spcBef>
              <a:buFont typeface="Arial" panose="020B0604020202020204" pitchFamily="34" charset="0"/>
              <a:buChar char="•"/>
              <a:tabLst>
                <a:tab pos="359410" algn="l"/>
              </a:tabLst>
            </a:pPr>
            <a:r>
              <a:rPr lang="es-CL" sz="1200" dirty="0">
                <a:latin typeface="BNPPSans-Light"/>
                <a:cs typeface="BNPPSans-Light"/>
              </a:rPr>
              <a:t>E</a:t>
            </a:r>
            <a:r>
              <a:rPr sz="1200" dirty="0">
                <a:latin typeface="BNPPSans-Light"/>
                <a:cs typeface="BNPPSans-Light"/>
              </a:rPr>
              <a:t>l</a:t>
            </a:r>
            <a:r>
              <a:rPr sz="1200" spc="35" dirty="0">
                <a:latin typeface="BNPPSans-Light"/>
                <a:cs typeface="BNPPSans-Light"/>
              </a:rPr>
              <a:t> </a:t>
            </a:r>
            <a:r>
              <a:rPr sz="1200" dirty="0">
                <a:solidFill>
                  <a:srgbClr val="006B8B"/>
                </a:solidFill>
                <a:latin typeface="BNPPSans"/>
                <a:cs typeface="BNPPSans"/>
              </a:rPr>
              <a:t>estado</a:t>
            </a:r>
            <a:r>
              <a:rPr sz="1200" spc="35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sz="1200" dirty="0">
                <a:solidFill>
                  <a:srgbClr val="006B8B"/>
                </a:solidFill>
                <a:latin typeface="BNPPSans"/>
                <a:cs typeface="BNPPSans"/>
              </a:rPr>
              <a:t>de</a:t>
            </a:r>
            <a:r>
              <a:rPr sz="1200" spc="35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sz="1200" dirty="0" err="1">
                <a:solidFill>
                  <a:srgbClr val="006B8B"/>
                </a:solidFill>
                <a:latin typeface="BNPPSans"/>
                <a:cs typeface="BNPPSans"/>
              </a:rPr>
              <a:t>carga</a:t>
            </a:r>
            <a:r>
              <a:rPr sz="1200" spc="40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sz="1200" dirty="0">
                <a:solidFill>
                  <a:srgbClr val="006B8B"/>
                </a:solidFill>
                <a:latin typeface="BNPPSans"/>
                <a:cs typeface="BNPPSans"/>
              </a:rPr>
              <a:t>de</a:t>
            </a:r>
            <a:r>
              <a:rPr sz="1200" spc="35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sz="1200" dirty="0">
                <a:solidFill>
                  <a:srgbClr val="006B8B"/>
                </a:solidFill>
                <a:latin typeface="BNPPSans"/>
                <a:cs typeface="BNPPSans"/>
              </a:rPr>
              <a:t>l</a:t>
            </a:r>
            <a:r>
              <a:rPr lang="es-CL" sz="1200" dirty="0">
                <a:solidFill>
                  <a:srgbClr val="006B8B"/>
                </a:solidFill>
                <a:latin typeface="BNPPSans"/>
                <a:cs typeface="BNPPSans"/>
              </a:rPr>
              <a:t>a</a:t>
            </a:r>
            <a:r>
              <a:rPr sz="1200" spc="35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sz="1200" spc="-10" dirty="0">
                <a:solidFill>
                  <a:srgbClr val="006B8B"/>
                </a:solidFill>
                <a:latin typeface="BNPPSans"/>
                <a:cs typeface="BNPPSans"/>
              </a:rPr>
              <a:t>batería</a:t>
            </a:r>
            <a:endParaRPr sz="1200" dirty="0">
              <a:latin typeface="BNPPSans"/>
              <a:cs typeface="BNPPSans"/>
            </a:endParaRPr>
          </a:p>
          <a:p>
            <a:pPr marL="365125" marR="195580" lvl="1" indent="-171450" algn="just">
              <a:lnSpc>
                <a:spcPct val="112700"/>
              </a:lnSpc>
              <a:spcBef>
                <a:spcPts val="825"/>
              </a:spcBef>
              <a:buFont typeface="Arial" panose="020B0604020202020204" pitchFamily="34" charset="0"/>
              <a:buChar char="•"/>
              <a:tabLst>
                <a:tab pos="360045" algn="l"/>
              </a:tabLst>
            </a:pPr>
            <a:r>
              <a:rPr lang="es-CL" sz="1200" dirty="0">
                <a:latin typeface="BNPPSans-Light"/>
                <a:cs typeface="BNPPSans-Light"/>
              </a:rPr>
              <a:t>La</a:t>
            </a:r>
            <a:r>
              <a:rPr sz="1200" spc="-35" dirty="0">
                <a:latin typeface="BNPPSans-Light"/>
                <a:cs typeface="BNPPSans-Light"/>
              </a:rPr>
              <a:t> </a:t>
            </a:r>
            <a:r>
              <a:rPr sz="1200" dirty="0" err="1">
                <a:solidFill>
                  <a:srgbClr val="006B8B"/>
                </a:solidFill>
                <a:latin typeface="BNPPSans"/>
                <a:cs typeface="BNPPSans"/>
              </a:rPr>
              <a:t>velocidad</a:t>
            </a:r>
            <a:r>
              <a:rPr sz="1200" spc="-30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sz="1200" dirty="0">
                <a:solidFill>
                  <a:srgbClr val="006B8B"/>
                </a:solidFill>
                <a:latin typeface="BNPPSans"/>
                <a:cs typeface="BNPPSans"/>
              </a:rPr>
              <a:t>d</a:t>
            </a:r>
            <a:r>
              <a:rPr lang="es-CL" sz="1200" dirty="0">
                <a:solidFill>
                  <a:srgbClr val="006B8B"/>
                </a:solidFill>
                <a:latin typeface="BNPPSans"/>
                <a:cs typeface="BNPPSans"/>
              </a:rPr>
              <a:t>el </a:t>
            </a:r>
            <a:r>
              <a:rPr sz="1200" dirty="0" err="1">
                <a:solidFill>
                  <a:srgbClr val="006B8B"/>
                </a:solidFill>
                <a:latin typeface="BNPPSans"/>
                <a:cs typeface="BNPPSans"/>
              </a:rPr>
              <a:t>punto</a:t>
            </a:r>
            <a:r>
              <a:rPr sz="1200" spc="-10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lang="es-CL" sz="1200" spc="-10" dirty="0">
                <a:solidFill>
                  <a:srgbClr val="006B8B"/>
                </a:solidFill>
                <a:latin typeface="BNPPSans"/>
                <a:cs typeface="BNPPSans"/>
              </a:rPr>
              <a:t>de carga </a:t>
            </a:r>
            <a:r>
              <a:rPr sz="1200" spc="-10" dirty="0">
                <a:latin typeface="BNPPSans-Light"/>
                <a:cs typeface="BNPPSans-Light"/>
              </a:rPr>
              <a:t>(</a:t>
            </a:r>
            <a:r>
              <a:rPr sz="1200" dirty="0" err="1">
                <a:latin typeface="BNPPSans-Light"/>
                <a:cs typeface="BNPPSans-Light"/>
              </a:rPr>
              <a:t>carga</a:t>
            </a:r>
            <a:r>
              <a:rPr sz="1200" dirty="0">
                <a:latin typeface="BNPPSans-Light"/>
                <a:cs typeface="BNPPSans-Light"/>
              </a:rPr>
              <a:t> lenta</a:t>
            </a:r>
            <a:r>
              <a:rPr sz="1200" spc="-60" dirty="0">
                <a:latin typeface="BNPPSans-Light"/>
                <a:cs typeface="BNPPSans-Light"/>
              </a:rPr>
              <a:t> </a:t>
            </a:r>
            <a:r>
              <a:rPr sz="1200" dirty="0">
                <a:latin typeface="BNPPSans-Light"/>
                <a:cs typeface="BNPPSans-Light"/>
              </a:rPr>
              <a:t>en</a:t>
            </a:r>
            <a:r>
              <a:rPr sz="1200" spc="-60" dirty="0">
                <a:latin typeface="BNPPSans-Light"/>
                <a:cs typeface="BNPPSans-Light"/>
              </a:rPr>
              <a:t> </a:t>
            </a:r>
            <a:r>
              <a:rPr sz="1200" dirty="0">
                <a:latin typeface="BNPPSans-Light"/>
                <a:cs typeface="BNPPSans-Light"/>
              </a:rPr>
              <a:t>hogar,</a:t>
            </a:r>
            <a:r>
              <a:rPr sz="1200" spc="-55" dirty="0">
                <a:latin typeface="BNPPSans-Light"/>
                <a:cs typeface="BNPPSans-Light"/>
              </a:rPr>
              <a:t> </a:t>
            </a:r>
            <a:r>
              <a:rPr sz="1200" dirty="0" err="1">
                <a:latin typeface="BNPPSans-Light"/>
                <a:cs typeface="BNPPSans-Light"/>
              </a:rPr>
              <a:t>carga</a:t>
            </a:r>
            <a:r>
              <a:rPr lang="es-CL" sz="1200" dirty="0">
                <a:latin typeface="BNPPSans-Light"/>
                <a:cs typeface="BNPPSans-Light"/>
              </a:rPr>
              <a:t> rápida en estaciones de servicio, etc.)</a:t>
            </a:r>
            <a:r>
              <a:rPr sz="1200" spc="-60" dirty="0">
                <a:latin typeface="BNPPSans-Light"/>
                <a:cs typeface="BNPPSans-Light"/>
              </a:rPr>
              <a:t> </a:t>
            </a:r>
            <a:endParaRPr sz="1200" dirty="0">
              <a:latin typeface="BNPPSans-Light"/>
              <a:cs typeface="BNPPSans-Light"/>
            </a:endParaRPr>
          </a:p>
          <a:p>
            <a:pPr marL="365125" indent="-171450" algn="just">
              <a:lnSpc>
                <a:spcPct val="100000"/>
              </a:lnSpc>
              <a:spcBef>
                <a:spcPts val="1125"/>
              </a:spcBef>
              <a:buFont typeface="Arial" panose="020B0604020202020204" pitchFamily="34" charset="0"/>
              <a:buChar char="•"/>
              <a:tabLst>
                <a:tab pos="353060" algn="l"/>
              </a:tabLst>
            </a:pPr>
            <a:r>
              <a:rPr lang="es-CL" sz="1200" dirty="0">
                <a:latin typeface="BNPPSans-Light"/>
                <a:cs typeface="BNPPSans-Light"/>
              </a:rPr>
              <a:t>La</a:t>
            </a:r>
            <a:r>
              <a:rPr sz="1200" spc="-10" dirty="0">
                <a:latin typeface="BNPPSans-Light"/>
                <a:cs typeface="BNPPSans-Light"/>
              </a:rPr>
              <a:t> </a:t>
            </a:r>
            <a:r>
              <a:rPr sz="1200" dirty="0" err="1">
                <a:latin typeface="BNPPSans-Light"/>
                <a:cs typeface="BNPPSans-Light"/>
              </a:rPr>
              <a:t>capacidad</a:t>
            </a:r>
            <a:r>
              <a:rPr sz="1200" spc="-5" dirty="0">
                <a:latin typeface="BNPPSans-Light"/>
                <a:cs typeface="BNPPSans-Light"/>
              </a:rPr>
              <a:t> </a:t>
            </a:r>
            <a:r>
              <a:rPr lang="es-CL" sz="1200" dirty="0">
                <a:latin typeface="BNPPSans-Light"/>
                <a:cs typeface="BNPPSans-Light"/>
              </a:rPr>
              <a:t>d</a:t>
            </a:r>
            <a:r>
              <a:rPr sz="1200" dirty="0">
                <a:latin typeface="BNPPSans-Light"/>
                <a:cs typeface="BNPPSans-Light"/>
              </a:rPr>
              <a:t>el</a:t>
            </a:r>
            <a:r>
              <a:rPr sz="1200" spc="-5" dirty="0">
                <a:solidFill>
                  <a:srgbClr val="006B8B"/>
                </a:solidFill>
                <a:latin typeface="BNPPSans"/>
                <a:cs typeface="BNPPSans"/>
              </a:rPr>
              <a:t> </a:t>
            </a:r>
            <a:r>
              <a:rPr sz="1200" spc="-10" dirty="0">
                <a:solidFill>
                  <a:srgbClr val="006B8B"/>
                </a:solidFill>
                <a:latin typeface="BNPPSans"/>
                <a:cs typeface="BNPPSans"/>
              </a:rPr>
              <a:t>cargador</a:t>
            </a:r>
            <a:endParaRPr sz="1200" dirty="0">
              <a:latin typeface="BNPPSans"/>
              <a:cs typeface="BNPPSans"/>
            </a:endParaRPr>
          </a:p>
          <a:p>
            <a:pPr marL="365125" indent="-171450">
              <a:lnSpc>
                <a:spcPct val="100000"/>
              </a:lnSpc>
              <a:spcBef>
                <a:spcPts val="1120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359410" algn="l"/>
              </a:tabLst>
            </a:pPr>
            <a:r>
              <a:rPr lang="es-CL" sz="1200" dirty="0">
                <a:solidFill>
                  <a:srgbClr val="006B8B"/>
                </a:solidFill>
                <a:latin typeface="BNPPSans"/>
                <a:cs typeface="BNPPSans"/>
              </a:rPr>
              <a:t>T</a:t>
            </a:r>
            <a:r>
              <a:rPr sz="1200" spc="-10" dirty="0" err="1">
                <a:solidFill>
                  <a:srgbClr val="006B8B"/>
                </a:solidFill>
                <a:latin typeface="BNPPSans"/>
                <a:cs typeface="BNPPSans"/>
              </a:rPr>
              <a:t>emperatura</a:t>
            </a:r>
            <a:r>
              <a:rPr lang="es-CL" sz="1200" spc="-10" dirty="0">
                <a:solidFill>
                  <a:srgbClr val="006B8B"/>
                </a:solidFill>
                <a:latin typeface="BNPPSans"/>
                <a:cs typeface="BNPPSans"/>
              </a:rPr>
              <a:t> ambiente</a:t>
            </a:r>
            <a:endParaRPr sz="1200" dirty="0">
              <a:latin typeface="BNPPSans"/>
              <a:cs typeface="BNPPSans"/>
            </a:endParaRPr>
          </a:p>
        </p:txBody>
      </p:sp>
      <p:sp>
        <p:nvSpPr>
          <p:cNvPr id="282" name="object 18">
            <a:extLst>
              <a:ext uri="{FF2B5EF4-FFF2-40B4-BE49-F238E27FC236}">
                <a16:creationId xmlns:a16="http://schemas.microsoft.com/office/drawing/2014/main" id="{8D10522A-49B3-8149-9686-242A5215B6B6}"/>
              </a:ext>
            </a:extLst>
          </p:cNvPr>
          <p:cNvSpPr/>
          <p:nvPr/>
        </p:nvSpPr>
        <p:spPr>
          <a:xfrm>
            <a:off x="403103" y="2026813"/>
            <a:ext cx="3128912" cy="3967246"/>
          </a:xfrm>
          <a:custGeom>
            <a:avLst/>
            <a:gdLst/>
            <a:ahLst/>
            <a:cxnLst/>
            <a:rect l="l" t="t" r="r" b="b"/>
            <a:pathLst>
              <a:path w="4614545" h="3877310">
                <a:moveTo>
                  <a:pt x="0" y="3877065"/>
                </a:moveTo>
                <a:lnTo>
                  <a:pt x="4614173" y="3877065"/>
                </a:lnTo>
                <a:lnTo>
                  <a:pt x="4614173" y="0"/>
                </a:lnTo>
                <a:lnTo>
                  <a:pt x="0" y="0"/>
                </a:lnTo>
                <a:lnTo>
                  <a:pt x="0" y="3877065"/>
                </a:lnTo>
                <a:close/>
              </a:path>
            </a:pathLst>
          </a:custGeom>
          <a:ln w="31412">
            <a:solidFill>
              <a:srgbClr val="006B8B"/>
            </a:solidFill>
          </a:ln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283" name="object 20">
            <a:extLst>
              <a:ext uri="{FF2B5EF4-FFF2-40B4-BE49-F238E27FC236}">
                <a16:creationId xmlns:a16="http://schemas.microsoft.com/office/drawing/2014/main" id="{605C2D37-1A10-9664-34EB-F2CE6D7DB1CB}"/>
              </a:ext>
            </a:extLst>
          </p:cNvPr>
          <p:cNvSpPr/>
          <p:nvPr/>
        </p:nvSpPr>
        <p:spPr>
          <a:xfrm>
            <a:off x="387387" y="4935967"/>
            <a:ext cx="3144627" cy="1058092"/>
          </a:xfrm>
          <a:custGeom>
            <a:avLst/>
            <a:gdLst/>
            <a:ahLst/>
            <a:cxnLst/>
            <a:rect l="l" t="t" r="r" b="b"/>
            <a:pathLst>
              <a:path w="4635500" h="1673859">
                <a:moveTo>
                  <a:pt x="4635115" y="0"/>
                </a:moveTo>
                <a:lnTo>
                  <a:pt x="0" y="0"/>
                </a:lnTo>
                <a:lnTo>
                  <a:pt x="0" y="1673404"/>
                </a:lnTo>
                <a:lnTo>
                  <a:pt x="4635115" y="1673404"/>
                </a:lnTo>
                <a:lnTo>
                  <a:pt x="4635115" y="0"/>
                </a:lnTo>
                <a:close/>
              </a:path>
            </a:pathLst>
          </a:custGeom>
          <a:solidFill>
            <a:srgbClr val="006B8B"/>
          </a:solid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284" name="object 21">
            <a:extLst>
              <a:ext uri="{FF2B5EF4-FFF2-40B4-BE49-F238E27FC236}">
                <a16:creationId xmlns:a16="http://schemas.microsoft.com/office/drawing/2014/main" id="{862453B8-12CE-B7A1-FE81-064233DE3CA3}"/>
              </a:ext>
            </a:extLst>
          </p:cNvPr>
          <p:cNvSpPr txBox="1"/>
          <p:nvPr/>
        </p:nvSpPr>
        <p:spPr>
          <a:xfrm>
            <a:off x="387386" y="5181070"/>
            <a:ext cx="3144627" cy="56788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26415" marR="514350" algn="ctr">
              <a:lnSpc>
                <a:spcPct val="101299"/>
              </a:lnSpc>
              <a:spcBef>
                <a:spcPts val="90"/>
              </a:spcBef>
            </a:pPr>
            <a:r>
              <a:rPr lang="es-CL" sz="1400" dirty="0">
                <a:solidFill>
                  <a:srgbClr val="FFFFFF"/>
                </a:solidFill>
                <a:latin typeface="BNPPSansCondensed"/>
                <a:cs typeface="BNPPSansCondensed"/>
              </a:rPr>
              <a:t>Mientras más </a:t>
            </a:r>
            <a:r>
              <a:rPr sz="1400" dirty="0" err="1">
                <a:solidFill>
                  <a:srgbClr val="FFFFFF"/>
                </a:solidFill>
                <a:latin typeface="BNPPSansCondensed"/>
                <a:cs typeface="BNPPSansCondensed"/>
              </a:rPr>
              <a:t>poderoso</a:t>
            </a:r>
            <a:r>
              <a:rPr lang="es-CL" sz="1400" dirty="0">
                <a:solidFill>
                  <a:srgbClr val="FFFFFF"/>
                </a:solidFill>
                <a:latin typeface="BNPPSansCondensed"/>
                <a:cs typeface="BNPPSansCondensed"/>
              </a:rPr>
              <a:t> sea el punto de carga y el cargador abordo (en kW), más rápido se cargará la batería.</a:t>
            </a:r>
            <a:endParaRPr sz="1400" dirty="0">
              <a:latin typeface="BNPPSansCondensed"/>
              <a:cs typeface="BNPPSansCondensed"/>
            </a:endParaRPr>
          </a:p>
        </p:txBody>
      </p:sp>
      <p:sp>
        <p:nvSpPr>
          <p:cNvPr id="295" name="object 33">
            <a:extLst>
              <a:ext uri="{FF2B5EF4-FFF2-40B4-BE49-F238E27FC236}">
                <a16:creationId xmlns:a16="http://schemas.microsoft.com/office/drawing/2014/main" id="{E9FB0AA9-5843-1B21-73F3-59F9E755CEB1}"/>
              </a:ext>
            </a:extLst>
          </p:cNvPr>
          <p:cNvSpPr/>
          <p:nvPr/>
        </p:nvSpPr>
        <p:spPr>
          <a:xfrm>
            <a:off x="3785106" y="2008780"/>
            <a:ext cx="4894645" cy="3985279"/>
          </a:xfrm>
          <a:custGeom>
            <a:avLst/>
            <a:gdLst/>
            <a:ahLst/>
            <a:cxnLst/>
            <a:rect l="l" t="t" r="r" b="b"/>
            <a:pathLst>
              <a:path w="7930515" h="6387465">
                <a:moveTo>
                  <a:pt x="7929957" y="0"/>
                </a:moveTo>
                <a:lnTo>
                  <a:pt x="0" y="0"/>
                </a:lnTo>
                <a:lnTo>
                  <a:pt x="0" y="6387229"/>
                </a:lnTo>
                <a:lnTo>
                  <a:pt x="7929957" y="6387229"/>
                </a:lnTo>
                <a:lnTo>
                  <a:pt x="7929957" y="0"/>
                </a:lnTo>
                <a:close/>
              </a:path>
            </a:pathLst>
          </a:custGeom>
          <a:solidFill>
            <a:srgbClr val="D3EBF2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296" name="object 34">
            <a:extLst>
              <a:ext uri="{FF2B5EF4-FFF2-40B4-BE49-F238E27FC236}">
                <a16:creationId xmlns:a16="http://schemas.microsoft.com/office/drawing/2014/main" id="{13D08B47-55D4-F975-DB0D-1832D9857FF2}"/>
              </a:ext>
            </a:extLst>
          </p:cNvPr>
          <p:cNvSpPr/>
          <p:nvPr/>
        </p:nvSpPr>
        <p:spPr>
          <a:xfrm>
            <a:off x="4811794" y="4141592"/>
            <a:ext cx="1228957" cy="0"/>
          </a:xfrm>
          <a:custGeom>
            <a:avLst/>
            <a:gdLst/>
            <a:ahLst/>
            <a:cxnLst/>
            <a:rect l="l" t="t" r="r" b="b"/>
            <a:pathLst>
              <a:path w="2148840">
                <a:moveTo>
                  <a:pt x="0" y="0"/>
                </a:moveTo>
                <a:lnTo>
                  <a:pt x="2148251" y="0"/>
                </a:lnTo>
              </a:path>
            </a:pathLst>
          </a:custGeom>
          <a:ln w="57171">
            <a:solidFill>
              <a:srgbClr val="E30613"/>
            </a:solidFill>
          </a:ln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297" name="object 35">
            <a:extLst>
              <a:ext uri="{FF2B5EF4-FFF2-40B4-BE49-F238E27FC236}">
                <a16:creationId xmlns:a16="http://schemas.microsoft.com/office/drawing/2014/main" id="{DBC0F760-49AD-B897-9DEB-704EDA4E1B1F}"/>
              </a:ext>
            </a:extLst>
          </p:cNvPr>
          <p:cNvSpPr/>
          <p:nvPr/>
        </p:nvSpPr>
        <p:spPr>
          <a:xfrm>
            <a:off x="4811794" y="4217813"/>
            <a:ext cx="1228957" cy="0"/>
          </a:xfrm>
          <a:custGeom>
            <a:avLst/>
            <a:gdLst/>
            <a:ahLst/>
            <a:cxnLst/>
            <a:rect l="l" t="t" r="r" b="b"/>
            <a:pathLst>
              <a:path w="2148840">
                <a:moveTo>
                  <a:pt x="0" y="0"/>
                </a:moveTo>
                <a:lnTo>
                  <a:pt x="2148251" y="0"/>
                </a:lnTo>
              </a:path>
            </a:pathLst>
          </a:custGeom>
          <a:ln w="57171">
            <a:solidFill>
              <a:srgbClr val="1D71B8"/>
            </a:solidFill>
          </a:ln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298" name="object 36">
            <a:extLst>
              <a:ext uri="{FF2B5EF4-FFF2-40B4-BE49-F238E27FC236}">
                <a16:creationId xmlns:a16="http://schemas.microsoft.com/office/drawing/2014/main" id="{EB410532-734E-4612-0F4F-751F952E6A0C}"/>
              </a:ext>
            </a:extLst>
          </p:cNvPr>
          <p:cNvSpPr/>
          <p:nvPr/>
        </p:nvSpPr>
        <p:spPr>
          <a:xfrm>
            <a:off x="4811794" y="4294575"/>
            <a:ext cx="1189735" cy="0"/>
          </a:xfrm>
          <a:custGeom>
            <a:avLst/>
            <a:gdLst/>
            <a:ahLst/>
            <a:cxnLst/>
            <a:rect l="l" t="t" r="r" b="b"/>
            <a:pathLst>
              <a:path w="2080259">
                <a:moveTo>
                  <a:pt x="0" y="0"/>
                </a:moveTo>
                <a:lnTo>
                  <a:pt x="2080191" y="0"/>
                </a:lnTo>
              </a:path>
            </a:pathLst>
          </a:custGeom>
          <a:ln w="57171">
            <a:solidFill>
              <a:srgbClr val="FCEA10"/>
            </a:solidFill>
          </a:ln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299" name="object 37">
            <a:extLst>
              <a:ext uri="{FF2B5EF4-FFF2-40B4-BE49-F238E27FC236}">
                <a16:creationId xmlns:a16="http://schemas.microsoft.com/office/drawing/2014/main" id="{BFC66461-7C79-C469-EC08-520CDDA5753B}"/>
              </a:ext>
            </a:extLst>
          </p:cNvPr>
          <p:cNvSpPr/>
          <p:nvPr/>
        </p:nvSpPr>
        <p:spPr>
          <a:xfrm>
            <a:off x="3866054" y="2178480"/>
            <a:ext cx="303608" cy="303608"/>
          </a:xfrm>
          <a:custGeom>
            <a:avLst/>
            <a:gdLst/>
            <a:ahLst/>
            <a:cxnLst/>
            <a:rect l="l" t="t" r="r" b="b"/>
            <a:pathLst>
              <a:path w="530859" h="530860">
                <a:moveTo>
                  <a:pt x="265258" y="0"/>
                </a:moveTo>
                <a:lnTo>
                  <a:pt x="217575" y="4273"/>
                </a:lnTo>
                <a:lnTo>
                  <a:pt x="172697" y="16595"/>
                </a:lnTo>
                <a:lnTo>
                  <a:pt x="131373" y="36215"/>
                </a:lnTo>
                <a:lnTo>
                  <a:pt x="94351" y="62385"/>
                </a:lnTo>
                <a:lnTo>
                  <a:pt x="62382" y="94356"/>
                </a:lnTo>
                <a:lnTo>
                  <a:pt x="36213" y="131377"/>
                </a:lnTo>
                <a:lnTo>
                  <a:pt x="16594" y="172701"/>
                </a:lnTo>
                <a:lnTo>
                  <a:pt x="4273" y="217578"/>
                </a:lnTo>
                <a:lnTo>
                  <a:pt x="0" y="265258"/>
                </a:lnTo>
                <a:lnTo>
                  <a:pt x="4273" y="312939"/>
                </a:lnTo>
                <a:lnTo>
                  <a:pt x="16594" y="357816"/>
                </a:lnTo>
                <a:lnTo>
                  <a:pt x="36213" y="399140"/>
                </a:lnTo>
                <a:lnTo>
                  <a:pt x="62382" y="436161"/>
                </a:lnTo>
                <a:lnTo>
                  <a:pt x="94351" y="468132"/>
                </a:lnTo>
                <a:lnTo>
                  <a:pt x="131373" y="494302"/>
                </a:lnTo>
                <a:lnTo>
                  <a:pt x="172697" y="513922"/>
                </a:lnTo>
                <a:lnTo>
                  <a:pt x="217575" y="526244"/>
                </a:lnTo>
                <a:lnTo>
                  <a:pt x="265258" y="530517"/>
                </a:lnTo>
                <a:lnTo>
                  <a:pt x="312936" y="526244"/>
                </a:lnTo>
                <a:lnTo>
                  <a:pt x="357812" y="513922"/>
                </a:lnTo>
                <a:lnTo>
                  <a:pt x="399135" y="494302"/>
                </a:lnTo>
                <a:lnTo>
                  <a:pt x="436157" y="468132"/>
                </a:lnTo>
                <a:lnTo>
                  <a:pt x="468128" y="436161"/>
                </a:lnTo>
                <a:lnTo>
                  <a:pt x="494299" y="399140"/>
                </a:lnTo>
                <a:lnTo>
                  <a:pt x="513921" y="357816"/>
                </a:lnTo>
                <a:lnTo>
                  <a:pt x="526243" y="312939"/>
                </a:lnTo>
                <a:lnTo>
                  <a:pt x="530517" y="265258"/>
                </a:lnTo>
                <a:lnTo>
                  <a:pt x="526243" y="217578"/>
                </a:lnTo>
                <a:lnTo>
                  <a:pt x="513921" y="172701"/>
                </a:lnTo>
                <a:lnTo>
                  <a:pt x="494299" y="131377"/>
                </a:lnTo>
                <a:lnTo>
                  <a:pt x="468128" y="94356"/>
                </a:lnTo>
                <a:lnTo>
                  <a:pt x="436157" y="62385"/>
                </a:lnTo>
                <a:lnTo>
                  <a:pt x="399135" y="36215"/>
                </a:lnTo>
                <a:lnTo>
                  <a:pt x="357812" y="16595"/>
                </a:lnTo>
                <a:lnTo>
                  <a:pt x="312936" y="4273"/>
                </a:lnTo>
                <a:lnTo>
                  <a:pt x="265258" y="0"/>
                </a:lnTo>
                <a:close/>
              </a:path>
            </a:pathLst>
          </a:custGeom>
          <a:solidFill>
            <a:srgbClr val="007692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00" name="object 38">
            <a:extLst>
              <a:ext uri="{FF2B5EF4-FFF2-40B4-BE49-F238E27FC236}">
                <a16:creationId xmlns:a16="http://schemas.microsoft.com/office/drawing/2014/main" id="{E74BE032-47BA-B3E5-AFD2-1A9577140B02}"/>
              </a:ext>
            </a:extLst>
          </p:cNvPr>
          <p:cNvSpPr/>
          <p:nvPr/>
        </p:nvSpPr>
        <p:spPr>
          <a:xfrm>
            <a:off x="3992237" y="2231990"/>
            <a:ext cx="42854" cy="205553"/>
          </a:xfrm>
          <a:custGeom>
            <a:avLst/>
            <a:gdLst/>
            <a:ahLst/>
            <a:cxnLst/>
            <a:rect l="l" t="t" r="r" b="b"/>
            <a:pathLst>
              <a:path w="74929" h="359410">
                <a:moveTo>
                  <a:pt x="74856" y="0"/>
                </a:moveTo>
                <a:lnTo>
                  <a:pt x="0" y="11287"/>
                </a:lnTo>
                <a:lnTo>
                  <a:pt x="0" y="46647"/>
                </a:lnTo>
                <a:lnTo>
                  <a:pt x="35894" y="41014"/>
                </a:lnTo>
                <a:lnTo>
                  <a:pt x="35894" y="358826"/>
                </a:lnTo>
                <a:lnTo>
                  <a:pt x="74856" y="358826"/>
                </a:lnTo>
                <a:lnTo>
                  <a:pt x="748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grpSp>
        <p:nvGrpSpPr>
          <p:cNvPr id="483" name="Grupo 482">
            <a:extLst>
              <a:ext uri="{FF2B5EF4-FFF2-40B4-BE49-F238E27FC236}">
                <a16:creationId xmlns:a16="http://schemas.microsoft.com/office/drawing/2014/main" id="{409CBEA0-56CA-CEEB-27FC-60AE4A8F7E8E}"/>
              </a:ext>
            </a:extLst>
          </p:cNvPr>
          <p:cNvGrpSpPr/>
          <p:nvPr/>
        </p:nvGrpSpPr>
        <p:grpSpPr>
          <a:xfrm>
            <a:off x="7458613" y="2330284"/>
            <a:ext cx="303608" cy="303608"/>
            <a:chOff x="6610518" y="2448780"/>
            <a:chExt cx="303608" cy="303608"/>
          </a:xfrm>
        </p:grpSpPr>
        <p:sp>
          <p:nvSpPr>
            <p:cNvPr id="303" name="object 41">
              <a:extLst>
                <a:ext uri="{FF2B5EF4-FFF2-40B4-BE49-F238E27FC236}">
                  <a16:creationId xmlns:a16="http://schemas.microsoft.com/office/drawing/2014/main" id="{B20BCC49-40C0-C423-98B5-9B99A6CAD354}"/>
                </a:ext>
              </a:extLst>
            </p:cNvPr>
            <p:cNvSpPr/>
            <p:nvPr/>
          </p:nvSpPr>
          <p:spPr>
            <a:xfrm>
              <a:off x="6610518" y="2448780"/>
              <a:ext cx="303608" cy="303608"/>
            </a:xfrm>
            <a:custGeom>
              <a:avLst/>
              <a:gdLst/>
              <a:ahLst/>
              <a:cxnLst/>
              <a:rect l="l" t="t" r="r" b="b"/>
              <a:pathLst>
                <a:path w="530859" h="530860">
                  <a:moveTo>
                    <a:pt x="265258" y="0"/>
                  </a:moveTo>
                  <a:lnTo>
                    <a:pt x="217575" y="4273"/>
                  </a:lnTo>
                  <a:lnTo>
                    <a:pt x="172697" y="16595"/>
                  </a:lnTo>
                  <a:lnTo>
                    <a:pt x="131373" y="36215"/>
                  </a:lnTo>
                  <a:lnTo>
                    <a:pt x="94351" y="62385"/>
                  </a:lnTo>
                  <a:lnTo>
                    <a:pt x="62382" y="94356"/>
                  </a:lnTo>
                  <a:lnTo>
                    <a:pt x="36213" y="131377"/>
                  </a:lnTo>
                  <a:lnTo>
                    <a:pt x="16594" y="172701"/>
                  </a:lnTo>
                  <a:lnTo>
                    <a:pt x="4273" y="217578"/>
                  </a:lnTo>
                  <a:lnTo>
                    <a:pt x="0" y="265258"/>
                  </a:lnTo>
                  <a:lnTo>
                    <a:pt x="4273" y="312939"/>
                  </a:lnTo>
                  <a:lnTo>
                    <a:pt x="16594" y="357816"/>
                  </a:lnTo>
                  <a:lnTo>
                    <a:pt x="36213" y="399140"/>
                  </a:lnTo>
                  <a:lnTo>
                    <a:pt x="62382" y="436161"/>
                  </a:lnTo>
                  <a:lnTo>
                    <a:pt x="94351" y="468132"/>
                  </a:lnTo>
                  <a:lnTo>
                    <a:pt x="131373" y="494302"/>
                  </a:lnTo>
                  <a:lnTo>
                    <a:pt x="172697" y="513922"/>
                  </a:lnTo>
                  <a:lnTo>
                    <a:pt x="217575" y="526244"/>
                  </a:lnTo>
                  <a:lnTo>
                    <a:pt x="265258" y="530517"/>
                  </a:lnTo>
                  <a:lnTo>
                    <a:pt x="312936" y="526244"/>
                  </a:lnTo>
                  <a:lnTo>
                    <a:pt x="357812" y="513922"/>
                  </a:lnTo>
                  <a:lnTo>
                    <a:pt x="399135" y="494302"/>
                  </a:lnTo>
                  <a:lnTo>
                    <a:pt x="436157" y="468132"/>
                  </a:lnTo>
                  <a:lnTo>
                    <a:pt x="468128" y="436161"/>
                  </a:lnTo>
                  <a:lnTo>
                    <a:pt x="494299" y="399140"/>
                  </a:lnTo>
                  <a:lnTo>
                    <a:pt x="513921" y="357816"/>
                  </a:lnTo>
                  <a:lnTo>
                    <a:pt x="526243" y="312939"/>
                  </a:lnTo>
                  <a:lnTo>
                    <a:pt x="530517" y="265258"/>
                  </a:lnTo>
                  <a:lnTo>
                    <a:pt x="526243" y="217578"/>
                  </a:lnTo>
                  <a:lnTo>
                    <a:pt x="513921" y="172701"/>
                  </a:lnTo>
                  <a:lnTo>
                    <a:pt x="494299" y="131377"/>
                  </a:lnTo>
                  <a:lnTo>
                    <a:pt x="468128" y="94356"/>
                  </a:lnTo>
                  <a:lnTo>
                    <a:pt x="436157" y="62385"/>
                  </a:lnTo>
                  <a:lnTo>
                    <a:pt x="399135" y="36215"/>
                  </a:lnTo>
                  <a:lnTo>
                    <a:pt x="357812" y="16595"/>
                  </a:lnTo>
                  <a:lnTo>
                    <a:pt x="312936" y="4273"/>
                  </a:lnTo>
                  <a:lnTo>
                    <a:pt x="265258" y="0"/>
                  </a:lnTo>
                  <a:close/>
                </a:path>
              </a:pathLst>
            </a:custGeom>
            <a:solidFill>
              <a:srgbClr val="007692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04" name="object 42">
              <a:extLst>
                <a:ext uri="{FF2B5EF4-FFF2-40B4-BE49-F238E27FC236}">
                  <a16:creationId xmlns:a16="http://schemas.microsoft.com/office/drawing/2014/main" id="{BB01E5A3-48EE-A1EF-A4E9-98B7187C79E4}"/>
                </a:ext>
              </a:extLst>
            </p:cNvPr>
            <p:cNvSpPr/>
            <p:nvPr/>
          </p:nvSpPr>
          <p:spPr>
            <a:xfrm>
              <a:off x="6724191" y="2494403"/>
              <a:ext cx="79170" cy="208821"/>
            </a:xfrm>
            <a:custGeom>
              <a:avLst/>
              <a:gdLst/>
              <a:ahLst/>
              <a:cxnLst/>
              <a:rect l="l" t="t" r="r" b="b"/>
              <a:pathLst>
                <a:path w="138430" h="365125">
                  <a:moveTo>
                    <a:pt x="67683" y="0"/>
                  </a:moveTo>
                  <a:lnTo>
                    <a:pt x="22816" y="16851"/>
                  </a:lnTo>
                  <a:lnTo>
                    <a:pt x="1036" y="62532"/>
                  </a:lnTo>
                  <a:lnTo>
                    <a:pt x="0" y="76887"/>
                  </a:lnTo>
                  <a:lnTo>
                    <a:pt x="0" y="106101"/>
                  </a:lnTo>
                  <a:lnTo>
                    <a:pt x="38459" y="114834"/>
                  </a:lnTo>
                  <a:lnTo>
                    <a:pt x="38459" y="72793"/>
                  </a:lnTo>
                  <a:lnTo>
                    <a:pt x="40356" y="57906"/>
                  </a:lnTo>
                  <a:lnTo>
                    <a:pt x="45952" y="47154"/>
                  </a:lnTo>
                  <a:lnTo>
                    <a:pt x="55108" y="40633"/>
                  </a:lnTo>
                  <a:lnTo>
                    <a:pt x="67683" y="38438"/>
                  </a:lnTo>
                  <a:lnTo>
                    <a:pt x="80463" y="40929"/>
                  </a:lnTo>
                  <a:lnTo>
                    <a:pt x="89588" y="47986"/>
                  </a:lnTo>
                  <a:lnTo>
                    <a:pt x="95062" y="58983"/>
                  </a:lnTo>
                  <a:lnTo>
                    <a:pt x="96887" y="73296"/>
                  </a:lnTo>
                  <a:lnTo>
                    <a:pt x="96887" y="124048"/>
                  </a:lnTo>
                  <a:lnTo>
                    <a:pt x="89710" y="152476"/>
                  </a:lnTo>
                  <a:lnTo>
                    <a:pt x="71768" y="177856"/>
                  </a:lnTo>
                  <a:lnTo>
                    <a:pt x="48443" y="204146"/>
                  </a:lnTo>
                  <a:lnTo>
                    <a:pt x="25118" y="235307"/>
                  </a:lnTo>
                  <a:lnTo>
                    <a:pt x="7176" y="275296"/>
                  </a:lnTo>
                  <a:lnTo>
                    <a:pt x="0" y="328073"/>
                  </a:lnTo>
                  <a:lnTo>
                    <a:pt x="0" y="364983"/>
                  </a:lnTo>
                  <a:lnTo>
                    <a:pt x="137388" y="364983"/>
                  </a:lnTo>
                  <a:lnTo>
                    <a:pt x="137388" y="327560"/>
                  </a:lnTo>
                  <a:lnTo>
                    <a:pt x="39988" y="327560"/>
                  </a:lnTo>
                  <a:lnTo>
                    <a:pt x="39988" y="316273"/>
                  </a:lnTo>
                  <a:lnTo>
                    <a:pt x="48925" y="271520"/>
                  </a:lnTo>
                  <a:lnTo>
                    <a:pt x="70634" y="236264"/>
                  </a:lnTo>
                  <a:lnTo>
                    <a:pt x="97460" y="205854"/>
                  </a:lnTo>
                  <a:lnTo>
                    <a:pt x="121750" y="175640"/>
                  </a:lnTo>
                  <a:lnTo>
                    <a:pt x="135849" y="140969"/>
                  </a:lnTo>
                  <a:lnTo>
                    <a:pt x="137388" y="134310"/>
                  </a:lnTo>
                  <a:lnTo>
                    <a:pt x="137901" y="127116"/>
                  </a:lnTo>
                  <a:lnTo>
                    <a:pt x="137901" y="68689"/>
                  </a:lnTo>
                  <a:lnTo>
                    <a:pt x="136885" y="62532"/>
                  </a:lnTo>
                  <a:lnTo>
                    <a:pt x="129453" y="35030"/>
                  </a:lnTo>
                  <a:lnTo>
                    <a:pt x="113616" y="15504"/>
                  </a:lnTo>
                  <a:lnTo>
                    <a:pt x="92114" y="3860"/>
                  </a:lnTo>
                  <a:lnTo>
                    <a:pt x="676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</p:grpSp>
      <p:sp>
        <p:nvSpPr>
          <p:cNvPr id="305" name="object 43">
            <a:extLst>
              <a:ext uri="{FF2B5EF4-FFF2-40B4-BE49-F238E27FC236}">
                <a16:creationId xmlns:a16="http://schemas.microsoft.com/office/drawing/2014/main" id="{5396B641-1E10-5F94-3C75-054A801CA8B9}"/>
              </a:ext>
            </a:extLst>
          </p:cNvPr>
          <p:cNvSpPr/>
          <p:nvPr/>
        </p:nvSpPr>
        <p:spPr>
          <a:xfrm>
            <a:off x="4112348" y="4842522"/>
            <a:ext cx="303608" cy="303608"/>
          </a:xfrm>
          <a:custGeom>
            <a:avLst/>
            <a:gdLst/>
            <a:ahLst/>
            <a:cxnLst/>
            <a:rect l="l" t="t" r="r" b="b"/>
            <a:pathLst>
              <a:path w="530859" h="530859">
                <a:moveTo>
                  <a:pt x="265258" y="0"/>
                </a:moveTo>
                <a:lnTo>
                  <a:pt x="217575" y="4273"/>
                </a:lnTo>
                <a:lnTo>
                  <a:pt x="172697" y="16595"/>
                </a:lnTo>
                <a:lnTo>
                  <a:pt x="131373" y="36215"/>
                </a:lnTo>
                <a:lnTo>
                  <a:pt x="94351" y="62385"/>
                </a:lnTo>
                <a:lnTo>
                  <a:pt x="62382" y="94356"/>
                </a:lnTo>
                <a:lnTo>
                  <a:pt x="36213" y="131377"/>
                </a:lnTo>
                <a:lnTo>
                  <a:pt x="16594" y="172701"/>
                </a:lnTo>
                <a:lnTo>
                  <a:pt x="4273" y="217578"/>
                </a:lnTo>
                <a:lnTo>
                  <a:pt x="0" y="265258"/>
                </a:lnTo>
                <a:lnTo>
                  <a:pt x="4273" y="312939"/>
                </a:lnTo>
                <a:lnTo>
                  <a:pt x="16594" y="357816"/>
                </a:lnTo>
                <a:lnTo>
                  <a:pt x="36213" y="399140"/>
                </a:lnTo>
                <a:lnTo>
                  <a:pt x="62382" y="436161"/>
                </a:lnTo>
                <a:lnTo>
                  <a:pt x="94351" y="468132"/>
                </a:lnTo>
                <a:lnTo>
                  <a:pt x="131373" y="494302"/>
                </a:lnTo>
                <a:lnTo>
                  <a:pt x="172697" y="513922"/>
                </a:lnTo>
                <a:lnTo>
                  <a:pt x="217575" y="526244"/>
                </a:lnTo>
                <a:lnTo>
                  <a:pt x="265258" y="530517"/>
                </a:lnTo>
                <a:lnTo>
                  <a:pt x="312936" y="526244"/>
                </a:lnTo>
                <a:lnTo>
                  <a:pt x="357812" y="513922"/>
                </a:lnTo>
                <a:lnTo>
                  <a:pt x="399135" y="494302"/>
                </a:lnTo>
                <a:lnTo>
                  <a:pt x="436157" y="468132"/>
                </a:lnTo>
                <a:lnTo>
                  <a:pt x="468128" y="436161"/>
                </a:lnTo>
                <a:lnTo>
                  <a:pt x="494299" y="399140"/>
                </a:lnTo>
                <a:lnTo>
                  <a:pt x="513921" y="357816"/>
                </a:lnTo>
                <a:lnTo>
                  <a:pt x="526243" y="312939"/>
                </a:lnTo>
                <a:lnTo>
                  <a:pt x="530517" y="265258"/>
                </a:lnTo>
                <a:lnTo>
                  <a:pt x="526243" y="217578"/>
                </a:lnTo>
                <a:lnTo>
                  <a:pt x="513921" y="172701"/>
                </a:lnTo>
                <a:lnTo>
                  <a:pt x="494299" y="131377"/>
                </a:lnTo>
                <a:lnTo>
                  <a:pt x="468128" y="94356"/>
                </a:lnTo>
                <a:lnTo>
                  <a:pt x="436157" y="62385"/>
                </a:lnTo>
                <a:lnTo>
                  <a:pt x="399135" y="36215"/>
                </a:lnTo>
                <a:lnTo>
                  <a:pt x="357812" y="16595"/>
                </a:lnTo>
                <a:lnTo>
                  <a:pt x="312936" y="4273"/>
                </a:lnTo>
                <a:lnTo>
                  <a:pt x="265258" y="0"/>
                </a:lnTo>
                <a:close/>
              </a:path>
            </a:pathLst>
          </a:custGeom>
          <a:solidFill>
            <a:srgbClr val="007692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06" name="object 44">
            <a:extLst>
              <a:ext uri="{FF2B5EF4-FFF2-40B4-BE49-F238E27FC236}">
                <a16:creationId xmlns:a16="http://schemas.microsoft.com/office/drawing/2014/main" id="{90125953-EC17-33FF-E84D-D17EF3AA5DCE}"/>
              </a:ext>
            </a:extLst>
          </p:cNvPr>
          <p:cNvSpPr/>
          <p:nvPr/>
        </p:nvSpPr>
        <p:spPr>
          <a:xfrm>
            <a:off x="4209691" y="4893856"/>
            <a:ext cx="89702" cy="205553"/>
          </a:xfrm>
          <a:custGeom>
            <a:avLst/>
            <a:gdLst/>
            <a:ahLst/>
            <a:cxnLst/>
            <a:rect l="l" t="t" r="r" b="b"/>
            <a:pathLst>
              <a:path w="156845" h="359409">
                <a:moveTo>
                  <a:pt x="134310" y="279373"/>
                </a:moveTo>
                <a:lnTo>
                  <a:pt x="95358" y="279373"/>
                </a:lnTo>
                <a:lnTo>
                  <a:pt x="95358" y="358826"/>
                </a:lnTo>
                <a:lnTo>
                  <a:pt x="134310" y="358826"/>
                </a:lnTo>
                <a:lnTo>
                  <a:pt x="134310" y="279373"/>
                </a:lnTo>
                <a:close/>
              </a:path>
              <a:path w="156845" h="359409">
                <a:moveTo>
                  <a:pt x="134310" y="0"/>
                </a:moveTo>
                <a:lnTo>
                  <a:pt x="84081" y="0"/>
                </a:lnTo>
                <a:lnTo>
                  <a:pt x="0" y="245029"/>
                </a:lnTo>
                <a:lnTo>
                  <a:pt x="0" y="279373"/>
                </a:lnTo>
                <a:lnTo>
                  <a:pt x="156351" y="279373"/>
                </a:lnTo>
                <a:lnTo>
                  <a:pt x="156351" y="241950"/>
                </a:lnTo>
                <a:lnTo>
                  <a:pt x="32302" y="241950"/>
                </a:lnTo>
                <a:lnTo>
                  <a:pt x="95358" y="54836"/>
                </a:lnTo>
                <a:lnTo>
                  <a:pt x="134310" y="54836"/>
                </a:lnTo>
                <a:lnTo>
                  <a:pt x="134310" y="0"/>
                </a:lnTo>
                <a:close/>
              </a:path>
              <a:path w="156845" h="359409">
                <a:moveTo>
                  <a:pt x="134310" y="54836"/>
                </a:moveTo>
                <a:lnTo>
                  <a:pt x="95358" y="54836"/>
                </a:lnTo>
                <a:lnTo>
                  <a:pt x="95358" y="241950"/>
                </a:lnTo>
                <a:lnTo>
                  <a:pt x="134310" y="241950"/>
                </a:lnTo>
                <a:lnTo>
                  <a:pt x="134310" y="54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grpSp>
        <p:nvGrpSpPr>
          <p:cNvPr id="481" name="Grupo 480">
            <a:extLst>
              <a:ext uri="{FF2B5EF4-FFF2-40B4-BE49-F238E27FC236}">
                <a16:creationId xmlns:a16="http://schemas.microsoft.com/office/drawing/2014/main" id="{620B9973-8B46-B73A-36CE-1B36E2CA6F80}"/>
              </a:ext>
            </a:extLst>
          </p:cNvPr>
          <p:cNvGrpSpPr/>
          <p:nvPr/>
        </p:nvGrpSpPr>
        <p:grpSpPr>
          <a:xfrm>
            <a:off x="3992237" y="2736293"/>
            <a:ext cx="1833630" cy="929810"/>
            <a:chOff x="3846820" y="2635767"/>
            <a:chExt cx="1833630" cy="929810"/>
          </a:xfrm>
        </p:grpSpPr>
        <p:sp>
          <p:nvSpPr>
            <p:cNvPr id="307" name="object 45">
              <a:extLst>
                <a:ext uri="{FF2B5EF4-FFF2-40B4-BE49-F238E27FC236}">
                  <a16:creationId xmlns:a16="http://schemas.microsoft.com/office/drawing/2014/main" id="{C87C1299-A9E2-39A5-A48B-8EA8FFB70D35}"/>
                </a:ext>
              </a:extLst>
            </p:cNvPr>
            <p:cNvSpPr/>
            <p:nvPr/>
          </p:nvSpPr>
          <p:spPr>
            <a:xfrm>
              <a:off x="3846820" y="3302281"/>
              <a:ext cx="1833630" cy="263296"/>
            </a:xfrm>
            <a:custGeom>
              <a:avLst/>
              <a:gdLst/>
              <a:ahLst/>
              <a:cxnLst/>
              <a:rect l="l" t="t" r="r" b="b"/>
              <a:pathLst>
                <a:path w="3206115" h="460375">
                  <a:moveTo>
                    <a:pt x="1076433" y="0"/>
                  </a:moveTo>
                  <a:lnTo>
                    <a:pt x="479792" y="43293"/>
                  </a:lnTo>
                  <a:lnTo>
                    <a:pt x="169302" y="66030"/>
                  </a:lnTo>
                  <a:lnTo>
                    <a:pt x="44514" y="75686"/>
                  </a:lnTo>
                  <a:lnTo>
                    <a:pt x="4978" y="79735"/>
                  </a:lnTo>
                  <a:lnTo>
                    <a:pt x="0" y="85162"/>
                  </a:lnTo>
                  <a:lnTo>
                    <a:pt x="10014" y="91112"/>
                  </a:lnTo>
                  <a:lnTo>
                    <a:pt x="106907" y="118055"/>
                  </a:lnTo>
                  <a:lnTo>
                    <a:pt x="193042" y="139857"/>
                  </a:lnTo>
                  <a:lnTo>
                    <a:pt x="343578" y="176949"/>
                  </a:lnTo>
                  <a:lnTo>
                    <a:pt x="510914" y="217315"/>
                  </a:lnTo>
                  <a:lnTo>
                    <a:pt x="743041" y="272358"/>
                  </a:lnTo>
                  <a:lnTo>
                    <a:pt x="1014675" y="335654"/>
                  </a:lnTo>
                  <a:lnTo>
                    <a:pt x="1222931" y="383150"/>
                  </a:lnTo>
                  <a:lnTo>
                    <a:pt x="1280802" y="395611"/>
                  </a:lnTo>
                  <a:lnTo>
                    <a:pt x="1336764" y="406661"/>
                  </a:lnTo>
                  <a:lnTo>
                    <a:pt x="1391000" y="416385"/>
                  </a:lnTo>
                  <a:lnTo>
                    <a:pt x="1443690" y="424867"/>
                  </a:lnTo>
                  <a:lnTo>
                    <a:pt x="1495015" y="432189"/>
                  </a:lnTo>
                  <a:lnTo>
                    <a:pt x="1545156" y="438436"/>
                  </a:lnTo>
                  <a:lnTo>
                    <a:pt x="1594294" y="443691"/>
                  </a:lnTo>
                  <a:lnTo>
                    <a:pt x="1642610" y="448038"/>
                  </a:lnTo>
                  <a:lnTo>
                    <a:pt x="1690286" y="451561"/>
                  </a:lnTo>
                  <a:lnTo>
                    <a:pt x="1737501" y="454342"/>
                  </a:lnTo>
                  <a:lnTo>
                    <a:pt x="1784438" y="456466"/>
                  </a:lnTo>
                  <a:lnTo>
                    <a:pt x="1831277" y="458016"/>
                  </a:lnTo>
                  <a:lnTo>
                    <a:pt x="1878199" y="459077"/>
                  </a:lnTo>
                  <a:lnTo>
                    <a:pt x="1925385" y="459730"/>
                  </a:lnTo>
                  <a:lnTo>
                    <a:pt x="1973016" y="460061"/>
                  </a:lnTo>
                  <a:lnTo>
                    <a:pt x="2021273" y="460153"/>
                  </a:lnTo>
                  <a:lnTo>
                    <a:pt x="2057944" y="459767"/>
                  </a:lnTo>
                  <a:lnTo>
                    <a:pt x="2099909" y="458647"/>
                  </a:lnTo>
                  <a:lnTo>
                    <a:pt x="2146586" y="456854"/>
                  </a:lnTo>
                  <a:lnTo>
                    <a:pt x="2197394" y="454445"/>
                  </a:lnTo>
                  <a:lnTo>
                    <a:pt x="2251754" y="451480"/>
                  </a:lnTo>
                  <a:lnTo>
                    <a:pt x="2309085" y="448018"/>
                  </a:lnTo>
                  <a:lnTo>
                    <a:pt x="2368806" y="444118"/>
                  </a:lnTo>
                  <a:lnTo>
                    <a:pt x="2430337" y="439840"/>
                  </a:lnTo>
                  <a:lnTo>
                    <a:pt x="2493097" y="435241"/>
                  </a:lnTo>
                  <a:lnTo>
                    <a:pt x="2619983" y="425320"/>
                  </a:lnTo>
                  <a:lnTo>
                    <a:pt x="2744819" y="414829"/>
                  </a:lnTo>
                  <a:lnTo>
                    <a:pt x="2862960" y="404239"/>
                  </a:lnTo>
                  <a:lnTo>
                    <a:pt x="2969763" y="394024"/>
                  </a:lnTo>
                  <a:lnTo>
                    <a:pt x="3060584" y="384654"/>
                  </a:lnTo>
                  <a:lnTo>
                    <a:pt x="3098549" y="380435"/>
                  </a:lnTo>
                  <a:lnTo>
                    <a:pt x="3156687" y="373221"/>
                  </a:lnTo>
                  <a:lnTo>
                    <a:pt x="3196737" y="364833"/>
                  </a:lnTo>
                  <a:lnTo>
                    <a:pt x="3205991" y="357666"/>
                  </a:lnTo>
                  <a:lnTo>
                    <a:pt x="3204230" y="349055"/>
                  </a:lnTo>
                  <a:lnTo>
                    <a:pt x="3170745" y="328341"/>
                  </a:lnTo>
                  <a:lnTo>
                    <a:pt x="3102438" y="304383"/>
                  </a:lnTo>
                  <a:lnTo>
                    <a:pt x="3057150" y="291714"/>
                  </a:lnTo>
                  <a:lnTo>
                    <a:pt x="3005465" y="278867"/>
                  </a:lnTo>
                  <a:lnTo>
                    <a:pt x="2948153" y="266053"/>
                  </a:lnTo>
                  <a:lnTo>
                    <a:pt x="2885984" y="253483"/>
                  </a:lnTo>
                  <a:lnTo>
                    <a:pt x="2819727" y="241368"/>
                  </a:lnTo>
                  <a:lnTo>
                    <a:pt x="2750151" y="229919"/>
                  </a:lnTo>
                  <a:lnTo>
                    <a:pt x="2351318" y="172618"/>
                  </a:lnTo>
                  <a:lnTo>
                    <a:pt x="1791234" y="95959"/>
                  </a:lnTo>
                  <a:lnTo>
                    <a:pt x="1292180" y="28799"/>
                  </a:lnTo>
                  <a:lnTo>
                    <a:pt x="1076433" y="0"/>
                  </a:lnTo>
                  <a:close/>
                </a:path>
              </a:pathLst>
            </a:custGeom>
            <a:solidFill>
              <a:srgbClr val="002125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08" name="object 46">
              <a:extLst>
                <a:ext uri="{FF2B5EF4-FFF2-40B4-BE49-F238E27FC236}">
                  <a16:creationId xmlns:a16="http://schemas.microsoft.com/office/drawing/2014/main" id="{7A846A66-4C63-B225-693B-0F9FBDCD2BFC}"/>
                </a:ext>
              </a:extLst>
            </p:cNvPr>
            <p:cNvSpPr/>
            <p:nvPr/>
          </p:nvSpPr>
          <p:spPr>
            <a:xfrm>
              <a:off x="4014892" y="3306045"/>
              <a:ext cx="1562708" cy="221169"/>
            </a:xfrm>
            <a:custGeom>
              <a:avLst/>
              <a:gdLst/>
              <a:ahLst/>
              <a:cxnLst/>
              <a:rect l="l" t="t" r="r" b="b"/>
              <a:pathLst>
                <a:path w="2732405" h="386714">
                  <a:moveTo>
                    <a:pt x="903388" y="0"/>
                  </a:moveTo>
                  <a:lnTo>
                    <a:pt x="402658" y="36331"/>
                  </a:lnTo>
                  <a:lnTo>
                    <a:pt x="142080" y="55413"/>
                  </a:lnTo>
                  <a:lnTo>
                    <a:pt x="37355" y="63517"/>
                  </a:lnTo>
                  <a:lnTo>
                    <a:pt x="0" y="71471"/>
                  </a:lnTo>
                  <a:lnTo>
                    <a:pt x="8406" y="76463"/>
                  </a:lnTo>
                  <a:lnTo>
                    <a:pt x="64144" y="92455"/>
                  </a:lnTo>
                  <a:lnTo>
                    <a:pt x="146671" y="113529"/>
                  </a:lnTo>
                  <a:lnTo>
                    <a:pt x="244250" y="137727"/>
                  </a:lnTo>
                  <a:lnTo>
                    <a:pt x="409533" y="177772"/>
                  </a:lnTo>
                  <a:lnTo>
                    <a:pt x="642872" y="233108"/>
                  </a:lnTo>
                  <a:lnTo>
                    <a:pt x="859818" y="283602"/>
                  </a:lnTo>
                  <a:lnTo>
                    <a:pt x="1026327" y="321550"/>
                  </a:lnTo>
                  <a:lnTo>
                    <a:pt x="1085871" y="334253"/>
                  </a:lnTo>
                  <a:lnTo>
                    <a:pt x="1143041" y="345187"/>
                  </a:lnTo>
                  <a:lnTo>
                    <a:pt x="1198123" y="354483"/>
                  </a:lnTo>
                  <a:lnTo>
                    <a:pt x="1251398" y="362272"/>
                  </a:lnTo>
                  <a:lnTo>
                    <a:pt x="1303150" y="368686"/>
                  </a:lnTo>
                  <a:lnTo>
                    <a:pt x="1353663" y="373855"/>
                  </a:lnTo>
                  <a:lnTo>
                    <a:pt x="1403219" y="377909"/>
                  </a:lnTo>
                  <a:lnTo>
                    <a:pt x="1452102" y="380981"/>
                  </a:lnTo>
                  <a:lnTo>
                    <a:pt x="1500595" y="383200"/>
                  </a:lnTo>
                  <a:lnTo>
                    <a:pt x="1548982" y="384699"/>
                  </a:lnTo>
                  <a:lnTo>
                    <a:pt x="1597546" y="385607"/>
                  </a:lnTo>
                  <a:lnTo>
                    <a:pt x="1646570" y="386056"/>
                  </a:lnTo>
                  <a:lnTo>
                    <a:pt x="1696338" y="386176"/>
                  </a:lnTo>
                  <a:lnTo>
                    <a:pt x="1732445" y="385818"/>
                  </a:lnTo>
                  <a:lnTo>
                    <a:pt x="1774926" y="384783"/>
                  </a:lnTo>
                  <a:lnTo>
                    <a:pt x="1822974" y="383133"/>
                  </a:lnTo>
                  <a:lnTo>
                    <a:pt x="1875782" y="380929"/>
                  </a:lnTo>
                  <a:lnTo>
                    <a:pt x="1932543" y="378233"/>
                  </a:lnTo>
                  <a:lnTo>
                    <a:pt x="1992449" y="375105"/>
                  </a:lnTo>
                  <a:lnTo>
                    <a:pt x="2054694" y="371606"/>
                  </a:lnTo>
                  <a:lnTo>
                    <a:pt x="2182968" y="363743"/>
                  </a:lnTo>
                  <a:lnTo>
                    <a:pt x="2310907" y="355132"/>
                  </a:lnTo>
                  <a:lnTo>
                    <a:pt x="2432053" y="346263"/>
                  </a:lnTo>
                  <a:lnTo>
                    <a:pt x="2488061" y="341884"/>
                  </a:lnTo>
                  <a:lnTo>
                    <a:pt x="2539949" y="337625"/>
                  </a:lnTo>
                  <a:lnTo>
                    <a:pt x="2586909" y="333545"/>
                  </a:lnTo>
                  <a:lnTo>
                    <a:pt x="2628135" y="329707"/>
                  </a:lnTo>
                  <a:lnTo>
                    <a:pt x="2690154" y="322999"/>
                  </a:lnTo>
                  <a:lnTo>
                    <a:pt x="2732001" y="306702"/>
                  </a:lnTo>
                  <a:lnTo>
                    <a:pt x="2724917" y="296729"/>
                  </a:lnTo>
                  <a:lnTo>
                    <a:pt x="2679455" y="272665"/>
                  </a:lnTo>
                  <a:lnTo>
                    <a:pt x="2643292" y="259482"/>
                  </a:lnTo>
                  <a:lnTo>
                    <a:pt x="2599650" y="246140"/>
                  </a:lnTo>
                  <a:lnTo>
                    <a:pt x="2549638" y="233093"/>
                  </a:lnTo>
                  <a:lnTo>
                    <a:pt x="2494363" y="220797"/>
                  </a:lnTo>
                  <a:lnTo>
                    <a:pt x="2434933" y="209705"/>
                  </a:lnTo>
                  <a:lnTo>
                    <a:pt x="2372455" y="200273"/>
                  </a:lnTo>
                  <a:lnTo>
                    <a:pt x="2308037" y="192957"/>
                  </a:lnTo>
                  <a:lnTo>
                    <a:pt x="1978836" y="152493"/>
                  </a:lnTo>
                  <a:lnTo>
                    <a:pt x="1508180" y="87310"/>
                  </a:lnTo>
                  <a:lnTo>
                    <a:pt x="1086290" y="26711"/>
                  </a:lnTo>
                  <a:lnTo>
                    <a:pt x="903388" y="0"/>
                  </a:lnTo>
                  <a:close/>
                </a:path>
              </a:pathLst>
            </a:custGeom>
            <a:solidFill>
              <a:srgbClr val="00212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09" name="object 47">
              <a:extLst>
                <a:ext uri="{FF2B5EF4-FFF2-40B4-BE49-F238E27FC236}">
                  <a16:creationId xmlns:a16="http://schemas.microsoft.com/office/drawing/2014/main" id="{D223910A-A82F-4A8E-07CD-F2C3801A0545}"/>
                </a:ext>
              </a:extLst>
            </p:cNvPr>
            <p:cNvSpPr/>
            <p:nvPr/>
          </p:nvSpPr>
          <p:spPr>
            <a:xfrm>
              <a:off x="5267689" y="3114835"/>
              <a:ext cx="304697" cy="338472"/>
            </a:xfrm>
            <a:custGeom>
              <a:avLst/>
              <a:gdLst/>
              <a:ahLst/>
              <a:cxnLst/>
              <a:rect l="l" t="t" r="r" b="b"/>
              <a:pathLst>
                <a:path w="532765" h="591820">
                  <a:moveTo>
                    <a:pt x="532549" y="291134"/>
                  </a:moveTo>
                  <a:lnTo>
                    <a:pt x="529120" y="238798"/>
                  </a:lnTo>
                  <a:lnTo>
                    <a:pt x="519214" y="189547"/>
                  </a:lnTo>
                  <a:lnTo>
                    <a:pt x="503453" y="144195"/>
                  </a:lnTo>
                  <a:lnTo>
                    <a:pt x="482434" y="103555"/>
                  </a:lnTo>
                  <a:lnTo>
                    <a:pt x="456755" y="68478"/>
                  </a:lnTo>
                  <a:lnTo>
                    <a:pt x="427012" y="39751"/>
                  </a:lnTo>
                  <a:lnTo>
                    <a:pt x="393814" y="18211"/>
                  </a:lnTo>
                  <a:lnTo>
                    <a:pt x="357771" y="4699"/>
                  </a:lnTo>
                  <a:lnTo>
                    <a:pt x="321741" y="279"/>
                  </a:lnTo>
                  <a:lnTo>
                    <a:pt x="321741" y="0"/>
                  </a:lnTo>
                  <a:lnTo>
                    <a:pt x="319468" y="0"/>
                  </a:lnTo>
                  <a:lnTo>
                    <a:pt x="193827" y="0"/>
                  </a:lnTo>
                  <a:lnTo>
                    <a:pt x="193903" y="3365"/>
                  </a:lnTo>
                  <a:lnTo>
                    <a:pt x="133553" y="20358"/>
                  </a:lnTo>
                  <a:lnTo>
                    <a:pt x="101600" y="42151"/>
                  </a:lnTo>
                  <a:lnTo>
                    <a:pt x="72961" y="71221"/>
                  </a:lnTo>
                  <a:lnTo>
                    <a:pt x="48247" y="106743"/>
                  </a:lnTo>
                  <a:lnTo>
                    <a:pt x="28003" y="147878"/>
                  </a:lnTo>
                  <a:lnTo>
                    <a:pt x="12839" y="193789"/>
                  </a:lnTo>
                  <a:lnTo>
                    <a:pt x="3302" y="243649"/>
                  </a:lnTo>
                  <a:lnTo>
                    <a:pt x="0" y="296633"/>
                  </a:lnTo>
                  <a:lnTo>
                    <a:pt x="3302" y="349605"/>
                  </a:lnTo>
                  <a:lnTo>
                    <a:pt x="12839" y="399465"/>
                  </a:lnTo>
                  <a:lnTo>
                    <a:pt x="28003" y="445376"/>
                  </a:lnTo>
                  <a:lnTo>
                    <a:pt x="48247" y="486511"/>
                  </a:lnTo>
                  <a:lnTo>
                    <a:pt x="72961" y="522020"/>
                  </a:lnTo>
                  <a:lnTo>
                    <a:pt x="101600" y="551103"/>
                  </a:lnTo>
                  <a:lnTo>
                    <a:pt x="133553" y="572897"/>
                  </a:lnTo>
                  <a:lnTo>
                    <a:pt x="205117" y="591337"/>
                  </a:lnTo>
                  <a:lnTo>
                    <a:pt x="208407" y="590918"/>
                  </a:lnTo>
                  <a:lnTo>
                    <a:pt x="208432" y="591489"/>
                  </a:lnTo>
                  <a:lnTo>
                    <a:pt x="321741" y="582256"/>
                  </a:lnTo>
                  <a:lnTo>
                    <a:pt x="321741" y="582002"/>
                  </a:lnTo>
                  <a:lnTo>
                    <a:pt x="357771" y="577583"/>
                  </a:lnTo>
                  <a:lnTo>
                    <a:pt x="393814" y="564057"/>
                  </a:lnTo>
                  <a:lnTo>
                    <a:pt x="427012" y="542518"/>
                  </a:lnTo>
                  <a:lnTo>
                    <a:pt x="456755" y="513803"/>
                  </a:lnTo>
                  <a:lnTo>
                    <a:pt x="482434" y="478713"/>
                  </a:lnTo>
                  <a:lnTo>
                    <a:pt x="503453" y="438073"/>
                  </a:lnTo>
                  <a:lnTo>
                    <a:pt x="519214" y="392722"/>
                  </a:lnTo>
                  <a:lnTo>
                    <a:pt x="529120" y="343471"/>
                  </a:lnTo>
                  <a:lnTo>
                    <a:pt x="532549" y="291134"/>
                  </a:lnTo>
                  <a:close/>
                </a:path>
              </a:pathLst>
            </a:custGeom>
            <a:solidFill>
              <a:srgbClr val="00282D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10" name="object 48">
              <a:extLst>
                <a:ext uri="{FF2B5EF4-FFF2-40B4-BE49-F238E27FC236}">
                  <a16:creationId xmlns:a16="http://schemas.microsoft.com/office/drawing/2014/main" id="{0B8710AA-E9C5-1B5E-CE62-BCA5B649C34F}"/>
                </a:ext>
              </a:extLst>
            </p:cNvPr>
            <p:cNvSpPr/>
            <p:nvPr/>
          </p:nvSpPr>
          <p:spPr>
            <a:xfrm>
              <a:off x="5290988" y="3155427"/>
              <a:ext cx="173231" cy="258211"/>
            </a:xfrm>
            <a:custGeom>
              <a:avLst/>
              <a:gdLst/>
              <a:ahLst/>
              <a:cxnLst/>
              <a:rect l="l" t="t" r="r" b="b"/>
              <a:pathLst>
                <a:path w="302894" h="451485">
                  <a:moveTo>
                    <a:pt x="151178" y="0"/>
                  </a:moveTo>
                  <a:lnTo>
                    <a:pt x="110992" y="8060"/>
                  </a:lnTo>
                  <a:lnTo>
                    <a:pt x="74880" y="30809"/>
                  </a:lnTo>
                  <a:lnTo>
                    <a:pt x="44282" y="66093"/>
                  </a:lnTo>
                  <a:lnTo>
                    <a:pt x="20642" y="111762"/>
                  </a:lnTo>
                  <a:lnTo>
                    <a:pt x="5400" y="165664"/>
                  </a:lnTo>
                  <a:lnTo>
                    <a:pt x="0" y="225647"/>
                  </a:lnTo>
                  <a:lnTo>
                    <a:pt x="5400" y="285630"/>
                  </a:lnTo>
                  <a:lnTo>
                    <a:pt x="20642" y="339532"/>
                  </a:lnTo>
                  <a:lnTo>
                    <a:pt x="44282" y="385201"/>
                  </a:lnTo>
                  <a:lnTo>
                    <a:pt x="74880" y="420485"/>
                  </a:lnTo>
                  <a:lnTo>
                    <a:pt x="110992" y="443234"/>
                  </a:lnTo>
                  <a:lnTo>
                    <a:pt x="151178" y="451295"/>
                  </a:lnTo>
                  <a:lnTo>
                    <a:pt x="191364" y="443234"/>
                  </a:lnTo>
                  <a:lnTo>
                    <a:pt x="227477" y="420485"/>
                  </a:lnTo>
                  <a:lnTo>
                    <a:pt x="258074" y="385201"/>
                  </a:lnTo>
                  <a:lnTo>
                    <a:pt x="281714" y="339532"/>
                  </a:lnTo>
                  <a:lnTo>
                    <a:pt x="296956" y="285630"/>
                  </a:lnTo>
                  <a:lnTo>
                    <a:pt x="302357" y="225647"/>
                  </a:lnTo>
                  <a:lnTo>
                    <a:pt x="296956" y="165664"/>
                  </a:lnTo>
                  <a:lnTo>
                    <a:pt x="281714" y="111762"/>
                  </a:lnTo>
                  <a:lnTo>
                    <a:pt x="258074" y="66093"/>
                  </a:lnTo>
                  <a:lnTo>
                    <a:pt x="227477" y="30809"/>
                  </a:lnTo>
                  <a:lnTo>
                    <a:pt x="191364" y="8060"/>
                  </a:lnTo>
                  <a:lnTo>
                    <a:pt x="151178" y="0"/>
                  </a:lnTo>
                  <a:close/>
                </a:path>
              </a:pathLst>
            </a:custGeom>
            <a:solidFill>
              <a:srgbClr val="EFF2F9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11" name="object 49">
              <a:extLst>
                <a:ext uri="{FF2B5EF4-FFF2-40B4-BE49-F238E27FC236}">
                  <a16:creationId xmlns:a16="http://schemas.microsoft.com/office/drawing/2014/main" id="{41355641-3586-3AA7-955B-B2710D5B1196}"/>
                </a:ext>
              </a:extLst>
            </p:cNvPr>
            <p:cNvSpPr/>
            <p:nvPr/>
          </p:nvSpPr>
          <p:spPr>
            <a:xfrm>
              <a:off x="5299490" y="3168296"/>
              <a:ext cx="152530" cy="232427"/>
            </a:xfrm>
            <a:custGeom>
              <a:avLst/>
              <a:gdLst/>
              <a:ahLst/>
              <a:cxnLst/>
              <a:rect l="l" t="t" r="r" b="b"/>
              <a:pathLst>
                <a:path w="266700" h="406400">
                  <a:moveTo>
                    <a:pt x="133064" y="0"/>
                  </a:moveTo>
                  <a:lnTo>
                    <a:pt x="65906" y="27735"/>
                  </a:lnTo>
                  <a:lnTo>
                    <a:pt x="38975" y="59499"/>
                  </a:lnTo>
                  <a:lnTo>
                    <a:pt x="18168" y="100613"/>
                  </a:lnTo>
                  <a:lnTo>
                    <a:pt x="4753" y="149141"/>
                  </a:lnTo>
                  <a:lnTo>
                    <a:pt x="0" y="203145"/>
                  </a:lnTo>
                  <a:lnTo>
                    <a:pt x="4753" y="257150"/>
                  </a:lnTo>
                  <a:lnTo>
                    <a:pt x="18168" y="305677"/>
                  </a:lnTo>
                  <a:lnTo>
                    <a:pt x="38975" y="346791"/>
                  </a:lnTo>
                  <a:lnTo>
                    <a:pt x="65906" y="378556"/>
                  </a:lnTo>
                  <a:lnTo>
                    <a:pt x="133064" y="406291"/>
                  </a:lnTo>
                  <a:lnTo>
                    <a:pt x="168436" y="399034"/>
                  </a:lnTo>
                  <a:lnTo>
                    <a:pt x="227158" y="346791"/>
                  </a:lnTo>
                  <a:lnTo>
                    <a:pt x="247967" y="305677"/>
                  </a:lnTo>
                  <a:lnTo>
                    <a:pt x="261384" y="257150"/>
                  </a:lnTo>
                  <a:lnTo>
                    <a:pt x="266138" y="203145"/>
                  </a:lnTo>
                  <a:lnTo>
                    <a:pt x="261384" y="149141"/>
                  </a:lnTo>
                  <a:lnTo>
                    <a:pt x="247967" y="100613"/>
                  </a:lnTo>
                  <a:lnTo>
                    <a:pt x="227158" y="59499"/>
                  </a:lnTo>
                  <a:lnTo>
                    <a:pt x="200224" y="27735"/>
                  </a:lnTo>
                  <a:lnTo>
                    <a:pt x="133064" y="0"/>
                  </a:lnTo>
                  <a:close/>
                </a:path>
              </a:pathLst>
            </a:custGeom>
            <a:solidFill>
              <a:srgbClr val="00282D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12" name="object 50">
              <a:extLst>
                <a:ext uri="{FF2B5EF4-FFF2-40B4-BE49-F238E27FC236}">
                  <a16:creationId xmlns:a16="http://schemas.microsoft.com/office/drawing/2014/main" id="{88EB6AC3-40A0-DA77-2389-3CDF18ED0F35}"/>
                </a:ext>
              </a:extLst>
            </p:cNvPr>
            <p:cNvSpPr/>
            <p:nvPr/>
          </p:nvSpPr>
          <p:spPr>
            <a:xfrm>
              <a:off x="5296242" y="3158141"/>
              <a:ext cx="164878" cy="238601"/>
            </a:xfrm>
            <a:custGeom>
              <a:avLst/>
              <a:gdLst/>
              <a:ahLst/>
              <a:cxnLst/>
              <a:rect l="l" t="t" r="r" b="b"/>
              <a:pathLst>
                <a:path w="288290" h="417195">
                  <a:moveTo>
                    <a:pt x="159879" y="0"/>
                  </a:moveTo>
                  <a:lnTo>
                    <a:pt x="120373" y="2366"/>
                  </a:lnTo>
                  <a:lnTo>
                    <a:pt x="135786" y="186182"/>
                  </a:lnTo>
                  <a:lnTo>
                    <a:pt x="10481" y="119608"/>
                  </a:lnTo>
                  <a:lnTo>
                    <a:pt x="0" y="158539"/>
                  </a:lnTo>
                  <a:lnTo>
                    <a:pt x="130571" y="228506"/>
                  </a:lnTo>
                  <a:lnTo>
                    <a:pt x="27370" y="353455"/>
                  </a:lnTo>
                  <a:lnTo>
                    <a:pt x="44930" y="387590"/>
                  </a:lnTo>
                  <a:lnTo>
                    <a:pt x="152707" y="259091"/>
                  </a:lnTo>
                  <a:lnTo>
                    <a:pt x="210527" y="416688"/>
                  </a:lnTo>
                  <a:lnTo>
                    <a:pt x="235699" y="388302"/>
                  </a:lnTo>
                  <a:lnTo>
                    <a:pt x="180392" y="228087"/>
                  </a:lnTo>
                  <a:lnTo>
                    <a:pt x="287739" y="182654"/>
                  </a:lnTo>
                  <a:lnTo>
                    <a:pt x="279802" y="136676"/>
                  </a:lnTo>
                  <a:lnTo>
                    <a:pt x="174853" y="183146"/>
                  </a:lnTo>
                  <a:lnTo>
                    <a:pt x="159879" y="0"/>
                  </a:lnTo>
                  <a:close/>
                </a:path>
              </a:pathLst>
            </a:custGeom>
            <a:solidFill>
              <a:srgbClr val="EFF2F9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313" name="object 51">
              <a:extLst>
                <a:ext uri="{FF2B5EF4-FFF2-40B4-BE49-F238E27FC236}">
                  <a16:creationId xmlns:a16="http://schemas.microsoft.com/office/drawing/2014/main" id="{D7839C47-8C7F-52DE-AAE3-83C8E0BACDF0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9642" y="3247135"/>
              <a:ext cx="50034" cy="74688"/>
            </a:xfrm>
            <a:prstGeom prst="rect">
              <a:avLst/>
            </a:prstGeom>
          </p:spPr>
        </p:pic>
        <p:pic>
          <p:nvPicPr>
            <p:cNvPr id="314" name="object 52">
              <a:extLst>
                <a:ext uri="{FF2B5EF4-FFF2-40B4-BE49-F238E27FC236}">
                  <a16:creationId xmlns:a16="http://schemas.microsoft.com/office/drawing/2014/main" id="{EB8F9EA9-218F-1A5D-C855-5A28CEC4C298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5590" y="2855996"/>
              <a:ext cx="91794" cy="80641"/>
            </a:xfrm>
            <a:prstGeom prst="rect">
              <a:avLst/>
            </a:prstGeom>
          </p:spPr>
        </p:pic>
        <p:sp>
          <p:nvSpPr>
            <p:cNvPr id="315" name="object 53">
              <a:extLst>
                <a:ext uri="{FF2B5EF4-FFF2-40B4-BE49-F238E27FC236}">
                  <a16:creationId xmlns:a16="http://schemas.microsoft.com/office/drawing/2014/main" id="{A0EE4AF9-6850-ED02-638A-83B106FEDB8C}"/>
                </a:ext>
              </a:extLst>
            </p:cNvPr>
            <p:cNvSpPr/>
            <p:nvPr/>
          </p:nvSpPr>
          <p:spPr>
            <a:xfrm>
              <a:off x="4078282" y="3023778"/>
              <a:ext cx="1146518" cy="327214"/>
            </a:xfrm>
            <a:custGeom>
              <a:avLst/>
              <a:gdLst/>
              <a:ahLst/>
              <a:cxnLst/>
              <a:rect l="l" t="t" r="r" b="b"/>
              <a:pathLst>
                <a:path w="2004694" h="572135">
                  <a:moveTo>
                    <a:pt x="1801882" y="0"/>
                  </a:moveTo>
                  <a:lnTo>
                    <a:pt x="32773" y="45768"/>
                  </a:lnTo>
                  <a:lnTo>
                    <a:pt x="28102" y="79503"/>
                  </a:lnTo>
                  <a:lnTo>
                    <a:pt x="23945" y="103656"/>
                  </a:lnTo>
                  <a:lnTo>
                    <a:pt x="17965" y="129843"/>
                  </a:lnTo>
                  <a:lnTo>
                    <a:pt x="7821" y="169680"/>
                  </a:lnTo>
                  <a:lnTo>
                    <a:pt x="94" y="223006"/>
                  </a:lnTo>
                  <a:lnTo>
                    <a:pt x="0" y="274626"/>
                  </a:lnTo>
                  <a:lnTo>
                    <a:pt x="3156" y="313612"/>
                  </a:lnTo>
                  <a:lnTo>
                    <a:pt x="270305" y="456488"/>
                  </a:lnTo>
                  <a:lnTo>
                    <a:pt x="877920" y="571835"/>
                  </a:lnTo>
                  <a:lnTo>
                    <a:pt x="1308850" y="557375"/>
                  </a:lnTo>
                  <a:lnTo>
                    <a:pt x="2004525" y="522643"/>
                  </a:lnTo>
                  <a:lnTo>
                    <a:pt x="1801882" y="0"/>
                  </a:lnTo>
                  <a:close/>
                </a:path>
              </a:pathLst>
            </a:custGeom>
            <a:solidFill>
              <a:srgbClr val="0C1010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316" name="object 54">
              <a:extLst>
                <a:ext uri="{FF2B5EF4-FFF2-40B4-BE49-F238E27FC236}">
                  <a16:creationId xmlns:a16="http://schemas.microsoft.com/office/drawing/2014/main" id="{4C84ECC9-F090-A74A-BC00-03E0847AE6AF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8561" y="2635767"/>
              <a:ext cx="1571554" cy="857991"/>
            </a:xfrm>
            <a:prstGeom prst="rect">
              <a:avLst/>
            </a:prstGeom>
          </p:spPr>
        </p:pic>
      </p:grpSp>
      <p:grpSp>
        <p:nvGrpSpPr>
          <p:cNvPr id="477" name="Grupo 476">
            <a:extLst>
              <a:ext uri="{FF2B5EF4-FFF2-40B4-BE49-F238E27FC236}">
                <a16:creationId xmlns:a16="http://schemas.microsoft.com/office/drawing/2014/main" id="{00D0B55A-70AD-DCCC-4C73-A20634D29A08}"/>
              </a:ext>
            </a:extLst>
          </p:cNvPr>
          <p:cNvGrpSpPr/>
          <p:nvPr/>
        </p:nvGrpSpPr>
        <p:grpSpPr>
          <a:xfrm>
            <a:off x="8047637" y="3881778"/>
            <a:ext cx="410980" cy="1412838"/>
            <a:chOff x="7523699" y="3915109"/>
            <a:chExt cx="410980" cy="1412838"/>
          </a:xfrm>
        </p:grpSpPr>
        <p:sp>
          <p:nvSpPr>
            <p:cNvPr id="317" name="object 55">
              <a:extLst>
                <a:ext uri="{FF2B5EF4-FFF2-40B4-BE49-F238E27FC236}">
                  <a16:creationId xmlns:a16="http://schemas.microsoft.com/office/drawing/2014/main" id="{A690235A-CB11-1F37-A2A2-AD048C1ADD0B}"/>
                </a:ext>
              </a:extLst>
            </p:cNvPr>
            <p:cNvSpPr/>
            <p:nvPr/>
          </p:nvSpPr>
          <p:spPr>
            <a:xfrm>
              <a:off x="7601987" y="4070888"/>
              <a:ext cx="332661" cy="1256558"/>
            </a:xfrm>
            <a:custGeom>
              <a:avLst/>
              <a:gdLst/>
              <a:ahLst/>
              <a:cxnLst/>
              <a:rect l="l" t="t" r="r" b="b"/>
              <a:pathLst>
                <a:path w="581659" h="2197100">
                  <a:moveTo>
                    <a:pt x="0" y="0"/>
                  </a:moveTo>
                  <a:lnTo>
                    <a:pt x="7580" y="2197043"/>
                  </a:lnTo>
                  <a:lnTo>
                    <a:pt x="581060" y="2195074"/>
                  </a:lnTo>
                  <a:lnTo>
                    <a:pt x="573343" y="129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DFDF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18" name="object 56">
              <a:extLst>
                <a:ext uri="{FF2B5EF4-FFF2-40B4-BE49-F238E27FC236}">
                  <a16:creationId xmlns:a16="http://schemas.microsoft.com/office/drawing/2014/main" id="{A34EC244-A7EC-4BAA-0AFA-D7E197B8F695}"/>
                </a:ext>
              </a:extLst>
            </p:cNvPr>
            <p:cNvSpPr/>
            <p:nvPr/>
          </p:nvSpPr>
          <p:spPr>
            <a:xfrm>
              <a:off x="7806573" y="3916154"/>
              <a:ext cx="123840" cy="237511"/>
            </a:xfrm>
            <a:custGeom>
              <a:avLst/>
              <a:gdLst/>
              <a:ahLst/>
              <a:cxnLst/>
              <a:rect l="l" t="t" r="r" b="b"/>
              <a:pathLst>
                <a:path w="216534" h="415289">
                  <a:moveTo>
                    <a:pt x="0" y="0"/>
                  </a:moveTo>
                  <a:lnTo>
                    <a:pt x="0" y="361172"/>
                  </a:lnTo>
                  <a:lnTo>
                    <a:pt x="79987" y="360889"/>
                  </a:lnTo>
                  <a:lnTo>
                    <a:pt x="216077" y="415254"/>
                  </a:lnTo>
                  <a:lnTo>
                    <a:pt x="215166" y="152424"/>
                  </a:lnTo>
                  <a:lnTo>
                    <a:pt x="187657" y="90505"/>
                  </a:lnTo>
                  <a:lnTo>
                    <a:pt x="117169" y="55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6A78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19" name="object 57">
              <a:extLst>
                <a:ext uri="{FF2B5EF4-FFF2-40B4-BE49-F238E27FC236}">
                  <a16:creationId xmlns:a16="http://schemas.microsoft.com/office/drawing/2014/main" id="{F61CBD14-9B7E-ABEE-1E60-58968D1C0F5D}"/>
                </a:ext>
              </a:extLst>
            </p:cNvPr>
            <p:cNvSpPr/>
            <p:nvPr/>
          </p:nvSpPr>
          <p:spPr>
            <a:xfrm>
              <a:off x="7524231" y="4094831"/>
              <a:ext cx="332298" cy="1153419"/>
            </a:xfrm>
            <a:custGeom>
              <a:avLst/>
              <a:gdLst/>
              <a:ahLst/>
              <a:cxnLst/>
              <a:rect l="l" t="t" r="r" b="b"/>
              <a:pathLst>
                <a:path w="581025" h="2016759">
                  <a:moveTo>
                    <a:pt x="0" y="2016411"/>
                  </a:moveTo>
                  <a:lnTo>
                    <a:pt x="580924" y="2016411"/>
                  </a:lnTo>
                  <a:lnTo>
                    <a:pt x="580924" y="0"/>
                  </a:lnTo>
                  <a:lnTo>
                    <a:pt x="0" y="0"/>
                  </a:lnTo>
                  <a:lnTo>
                    <a:pt x="0" y="20164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20" name="object 58">
              <a:extLst>
                <a:ext uri="{FF2B5EF4-FFF2-40B4-BE49-F238E27FC236}">
                  <a16:creationId xmlns:a16="http://schemas.microsoft.com/office/drawing/2014/main" id="{BCDFD259-961B-9F5B-1DFB-1FF5140DFB43}"/>
                </a:ext>
              </a:extLst>
            </p:cNvPr>
            <p:cNvSpPr/>
            <p:nvPr/>
          </p:nvSpPr>
          <p:spPr>
            <a:xfrm>
              <a:off x="7523808" y="3915109"/>
              <a:ext cx="328666" cy="229885"/>
            </a:xfrm>
            <a:custGeom>
              <a:avLst/>
              <a:gdLst/>
              <a:ahLst/>
              <a:cxnLst/>
              <a:rect l="l" t="t" r="r" b="b"/>
              <a:pathLst>
                <a:path w="574675" h="401954">
                  <a:moveTo>
                    <a:pt x="475493" y="0"/>
                  </a:moveTo>
                  <a:lnTo>
                    <a:pt x="97316" y="38271"/>
                  </a:lnTo>
                  <a:lnTo>
                    <a:pt x="59330" y="46075"/>
                  </a:lnTo>
                  <a:lnTo>
                    <a:pt x="7541" y="98206"/>
                  </a:lnTo>
                  <a:lnTo>
                    <a:pt x="0" y="136226"/>
                  </a:lnTo>
                  <a:lnTo>
                    <a:pt x="910" y="401663"/>
                  </a:lnTo>
                  <a:lnTo>
                    <a:pt x="574390" y="362721"/>
                  </a:lnTo>
                  <a:lnTo>
                    <a:pt x="573479" y="97284"/>
                  </a:lnTo>
                  <a:lnTo>
                    <a:pt x="565674" y="59309"/>
                  </a:lnTo>
                  <a:lnTo>
                    <a:pt x="544641" y="28353"/>
                  </a:lnTo>
                  <a:lnTo>
                    <a:pt x="513531" y="7542"/>
                  </a:lnTo>
                  <a:lnTo>
                    <a:pt x="475493" y="0"/>
                  </a:lnTo>
                  <a:close/>
                </a:path>
              </a:pathLst>
            </a:custGeom>
            <a:solidFill>
              <a:srgbClr val="00A3BC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21" name="object 59">
              <a:extLst>
                <a:ext uri="{FF2B5EF4-FFF2-40B4-BE49-F238E27FC236}">
                  <a16:creationId xmlns:a16="http://schemas.microsoft.com/office/drawing/2014/main" id="{1D767F60-7534-FF74-C49F-6E28257DDFBA}"/>
                </a:ext>
              </a:extLst>
            </p:cNvPr>
            <p:cNvSpPr/>
            <p:nvPr/>
          </p:nvSpPr>
          <p:spPr>
            <a:xfrm>
              <a:off x="7604368" y="4733419"/>
              <a:ext cx="173594" cy="400936"/>
            </a:xfrm>
            <a:custGeom>
              <a:avLst/>
              <a:gdLst/>
              <a:ahLst/>
              <a:cxnLst/>
              <a:rect l="l" t="t" r="r" b="b"/>
              <a:pathLst>
                <a:path w="303530" h="701040">
                  <a:moveTo>
                    <a:pt x="83285" y="0"/>
                  </a:moveTo>
                  <a:lnTo>
                    <a:pt x="90577" y="22960"/>
                  </a:lnTo>
                  <a:lnTo>
                    <a:pt x="129147" y="141021"/>
                  </a:lnTo>
                  <a:lnTo>
                    <a:pt x="168346" y="259418"/>
                  </a:lnTo>
                  <a:lnTo>
                    <a:pt x="176423" y="282797"/>
                  </a:lnTo>
                  <a:lnTo>
                    <a:pt x="171020" y="282692"/>
                  </a:lnTo>
                  <a:lnTo>
                    <a:pt x="164284" y="282607"/>
                  </a:lnTo>
                  <a:lnTo>
                    <a:pt x="0" y="283645"/>
                  </a:lnTo>
                  <a:lnTo>
                    <a:pt x="116681" y="489585"/>
                  </a:lnTo>
                  <a:lnTo>
                    <a:pt x="198072" y="632642"/>
                  </a:lnTo>
                  <a:lnTo>
                    <a:pt x="237532" y="700764"/>
                  </a:lnTo>
                  <a:lnTo>
                    <a:pt x="230807" y="679578"/>
                  </a:lnTo>
                  <a:lnTo>
                    <a:pt x="214630" y="630914"/>
                  </a:lnTo>
                  <a:lnTo>
                    <a:pt x="169016" y="495506"/>
                  </a:lnTo>
                  <a:lnTo>
                    <a:pt x="124059" y="363496"/>
                  </a:lnTo>
                  <a:lnTo>
                    <a:pt x="303236" y="359538"/>
                  </a:lnTo>
                  <a:lnTo>
                    <a:pt x="195114" y="181999"/>
                  </a:lnTo>
                  <a:lnTo>
                    <a:pt x="119737" y="58687"/>
                  </a:lnTo>
                  <a:lnTo>
                    <a:pt x="83285" y="0"/>
                  </a:lnTo>
                  <a:close/>
                </a:path>
              </a:pathLst>
            </a:custGeom>
            <a:solidFill>
              <a:srgbClr val="00A7C7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22" name="object 60">
              <a:extLst>
                <a:ext uri="{FF2B5EF4-FFF2-40B4-BE49-F238E27FC236}">
                  <a16:creationId xmlns:a16="http://schemas.microsoft.com/office/drawing/2014/main" id="{C07D3443-89C4-7CD8-1085-34D9439BB571}"/>
                </a:ext>
              </a:extLst>
            </p:cNvPr>
            <p:cNvSpPr/>
            <p:nvPr/>
          </p:nvSpPr>
          <p:spPr>
            <a:xfrm>
              <a:off x="7856598" y="5247576"/>
              <a:ext cx="78081" cy="79897"/>
            </a:xfrm>
            <a:custGeom>
              <a:avLst/>
              <a:gdLst/>
              <a:ahLst/>
              <a:cxnLst/>
              <a:rect l="l" t="t" r="r" b="b"/>
              <a:pathLst>
                <a:path w="136525" h="139700">
                  <a:moveTo>
                    <a:pt x="0" y="139472"/>
                  </a:moveTo>
                  <a:lnTo>
                    <a:pt x="136111" y="139472"/>
                  </a:lnTo>
                  <a:lnTo>
                    <a:pt x="136111" y="0"/>
                  </a:lnTo>
                  <a:lnTo>
                    <a:pt x="0" y="0"/>
                  </a:lnTo>
                  <a:lnTo>
                    <a:pt x="0" y="139472"/>
                  </a:lnTo>
                  <a:close/>
                </a:path>
              </a:pathLst>
            </a:custGeom>
            <a:solidFill>
              <a:srgbClr val="363434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23" name="object 61">
              <a:extLst>
                <a:ext uri="{FF2B5EF4-FFF2-40B4-BE49-F238E27FC236}">
                  <a16:creationId xmlns:a16="http://schemas.microsoft.com/office/drawing/2014/main" id="{ADD5C849-10D2-BBC1-287D-6FFF0E1992EB}"/>
                </a:ext>
              </a:extLst>
            </p:cNvPr>
            <p:cNvSpPr/>
            <p:nvPr/>
          </p:nvSpPr>
          <p:spPr>
            <a:xfrm>
              <a:off x="7523699" y="5248050"/>
              <a:ext cx="333024" cy="79897"/>
            </a:xfrm>
            <a:custGeom>
              <a:avLst/>
              <a:gdLst/>
              <a:ahLst/>
              <a:cxnLst/>
              <a:rect l="l" t="t" r="r" b="b"/>
              <a:pathLst>
                <a:path w="582294" h="139700">
                  <a:moveTo>
                    <a:pt x="581605" y="0"/>
                  </a:moveTo>
                  <a:lnTo>
                    <a:pt x="0" y="2586"/>
                  </a:lnTo>
                  <a:lnTo>
                    <a:pt x="471" y="139618"/>
                  </a:lnTo>
                  <a:lnTo>
                    <a:pt x="582076" y="137042"/>
                  </a:lnTo>
                  <a:lnTo>
                    <a:pt x="581605" y="0"/>
                  </a:lnTo>
                  <a:close/>
                </a:path>
              </a:pathLst>
            </a:custGeom>
            <a:solidFill>
              <a:srgbClr val="626866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24" name="object 62">
              <a:extLst>
                <a:ext uri="{FF2B5EF4-FFF2-40B4-BE49-F238E27FC236}">
                  <a16:creationId xmlns:a16="http://schemas.microsoft.com/office/drawing/2014/main" id="{C415ACE8-49F4-8BC8-881E-4F0DB686A4F1}"/>
                </a:ext>
              </a:extLst>
            </p:cNvPr>
            <p:cNvSpPr/>
            <p:nvPr/>
          </p:nvSpPr>
          <p:spPr>
            <a:xfrm>
              <a:off x="7576306" y="4123708"/>
              <a:ext cx="225890" cy="461585"/>
            </a:xfrm>
            <a:custGeom>
              <a:avLst/>
              <a:gdLst/>
              <a:ahLst/>
              <a:cxnLst/>
              <a:rect l="l" t="t" r="r" b="b"/>
              <a:pathLst>
                <a:path w="394969" h="807084">
                  <a:moveTo>
                    <a:pt x="392385" y="0"/>
                  </a:moveTo>
                  <a:lnTo>
                    <a:pt x="0" y="23747"/>
                  </a:lnTo>
                  <a:lnTo>
                    <a:pt x="2680" y="807033"/>
                  </a:lnTo>
                  <a:lnTo>
                    <a:pt x="394584" y="807033"/>
                  </a:lnTo>
                  <a:lnTo>
                    <a:pt x="392385" y="0"/>
                  </a:lnTo>
                  <a:close/>
                </a:path>
              </a:pathLst>
            </a:custGeom>
            <a:solidFill>
              <a:srgbClr val="3D3D3C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25" name="object 63">
              <a:extLst>
                <a:ext uri="{FF2B5EF4-FFF2-40B4-BE49-F238E27FC236}">
                  <a16:creationId xmlns:a16="http://schemas.microsoft.com/office/drawing/2014/main" id="{1240C190-AA77-A857-FABD-A76FE8A05478}"/>
                </a:ext>
              </a:extLst>
            </p:cNvPr>
            <p:cNvSpPr/>
            <p:nvPr/>
          </p:nvSpPr>
          <p:spPr>
            <a:xfrm>
              <a:off x="7575943" y="4014896"/>
              <a:ext cx="224800" cy="122750"/>
            </a:xfrm>
            <a:custGeom>
              <a:avLst/>
              <a:gdLst/>
              <a:ahLst/>
              <a:cxnLst/>
              <a:rect l="l" t="t" r="r" b="b"/>
              <a:pathLst>
                <a:path w="393065" h="214629">
                  <a:moveTo>
                    <a:pt x="392490" y="0"/>
                  </a:moveTo>
                  <a:lnTo>
                    <a:pt x="0" y="30700"/>
                  </a:lnTo>
                  <a:lnTo>
                    <a:pt x="638" y="214003"/>
                  </a:lnTo>
                  <a:lnTo>
                    <a:pt x="393014" y="190266"/>
                  </a:lnTo>
                  <a:lnTo>
                    <a:pt x="392490" y="0"/>
                  </a:lnTo>
                  <a:close/>
                </a:path>
              </a:pathLst>
            </a:custGeom>
            <a:solidFill>
              <a:srgbClr val="686666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26" name="object 64">
              <a:extLst>
                <a:ext uri="{FF2B5EF4-FFF2-40B4-BE49-F238E27FC236}">
                  <a16:creationId xmlns:a16="http://schemas.microsoft.com/office/drawing/2014/main" id="{B39ED186-49E4-6B69-DC50-778ED2820ACE}"/>
                </a:ext>
              </a:extLst>
            </p:cNvPr>
            <p:cNvSpPr/>
            <p:nvPr/>
          </p:nvSpPr>
          <p:spPr>
            <a:xfrm>
              <a:off x="7618948" y="4220817"/>
              <a:ext cx="138003" cy="276733"/>
            </a:xfrm>
            <a:custGeom>
              <a:avLst/>
              <a:gdLst/>
              <a:ahLst/>
              <a:cxnLst/>
              <a:rect l="l" t="t" r="r" b="b"/>
              <a:pathLst>
                <a:path w="241300" h="483870">
                  <a:moveTo>
                    <a:pt x="199301" y="151815"/>
                  </a:moveTo>
                  <a:lnTo>
                    <a:pt x="199110" y="88112"/>
                  </a:lnTo>
                  <a:lnTo>
                    <a:pt x="39585" y="94018"/>
                  </a:lnTo>
                  <a:lnTo>
                    <a:pt x="39789" y="156756"/>
                  </a:lnTo>
                  <a:lnTo>
                    <a:pt x="199301" y="151815"/>
                  </a:lnTo>
                  <a:close/>
                </a:path>
                <a:path w="241300" h="483870">
                  <a:moveTo>
                    <a:pt x="199593" y="247230"/>
                  </a:moveTo>
                  <a:lnTo>
                    <a:pt x="199402" y="183540"/>
                  </a:lnTo>
                  <a:lnTo>
                    <a:pt x="39890" y="188010"/>
                  </a:lnTo>
                  <a:lnTo>
                    <a:pt x="40093" y="250736"/>
                  </a:lnTo>
                  <a:lnTo>
                    <a:pt x="199593" y="247230"/>
                  </a:lnTo>
                  <a:close/>
                </a:path>
                <a:path w="241300" h="483870">
                  <a:moveTo>
                    <a:pt x="199859" y="341896"/>
                  </a:moveTo>
                  <a:lnTo>
                    <a:pt x="199682" y="278244"/>
                  </a:lnTo>
                  <a:lnTo>
                    <a:pt x="40195" y="281292"/>
                  </a:lnTo>
                  <a:lnTo>
                    <a:pt x="40398" y="343992"/>
                  </a:lnTo>
                  <a:lnTo>
                    <a:pt x="199859" y="341896"/>
                  </a:lnTo>
                  <a:close/>
                </a:path>
                <a:path w="241300" h="483870">
                  <a:moveTo>
                    <a:pt x="200139" y="436549"/>
                  </a:moveTo>
                  <a:lnTo>
                    <a:pt x="199961" y="372910"/>
                  </a:lnTo>
                  <a:lnTo>
                    <a:pt x="40500" y="374548"/>
                  </a:lnTo>
                  <a:lnTo>
                    <a:pt x="40703" y="437222"/>
                  </a:lnTo>
                  <a:lnTo>
                    <a:pt x="200139" y="436549"/>
                  </a:lnTo>
                  <a:close/>
                </a:path>
                <a:path w="241300" h="483870">
                  <a:moveTo>
                    <a:pt x="240855" y="448056"/>
                  </a:moveTo>
                  <a:lnTo>
                    <a:pt x="239776" y="72123"/>
                  </a:lnTo>
                  <a:lnTo>
                    <a:pt x="224409" y="43878"/>
                  </a:lnTo>
                  <a:lnTo>
                    <a:pt x="224409" y="452945"/>
                  </a:lnTo>
                  <a:lnTo>
                    <a:pt x="222491" y="457530"/>
                  </a:lnTo>
                  <a:lnTo>
                    <a:pt x="215201" y="464845"/>
                  </a:lnTo>
                  <a:lnTo>
                    <a:pt x="210096" y="466940"/>
                  </a:lnTo>
                  <a:lnTo>
                    <a:pt x="36614" y="467042"/>
                  </a:lnTo>
                  <a:lnTo>
                    <a:pt x="16471" y="80683"/>
                  </a:lnTo>
                  <a:lnTo>
                    <a:pt x="17945" y="73367"/>
                  </a:lnTo>
                  <a:lnTo>
                    <a:pt x="22047" y="67284"/>
                  </a:lnTo>
                  <a:lnTo>
                    <a:pt x="28130" y="63042"/>
                  </a:lnTo>
                  <a:lnTo>
                    <a:pt x="35572" y="61264"/>
                  </a:lnTo>
                  <a:lnTo>
                    <a:pt x="209118" y="54178"/>
                  </a:lnTo>
                  <a:lnTo>
                    <a:pt x="214185" y="56019"/>
                  </a:lnTo>
                  <a:lnTo>
                    <a:pt x="221386" y="62915"/>
                  </a:lnTo>
                  <a:lnTo>
                    <a:pt x="223227" y="67208"/>
                  </a:lnTo>
                  <a:lnTo>
                    <a:pt x="223329" y="80733"/>
                  </a:lnTo>
                  <a:lnTo>
                    <a:pt x="224409" y="452945"/>
                  </a:lnTo>
                  <a:lnTo>
                    <a:pt x="224409" y="43878"/>
                  </a:lnTo>
                  <a:lnTo>
                    <a:pt x="223647" y="43281"/>
                  </a:lnTo>
                  <a:lnTo>
                    <a:pt x="217258" y="40144"/>
                  </a:lnTo>
                  <a:lnTo>
                    <a:pt x="210324" y="38341"/>
                  </a:lnTo>
                  <a:lnTo>
                    <a:pt x="202996" y="37947"/>
                  </a:lnTo>
                  <a:lnTo>
                    <a:pt x="165493" y="39484"/>
                  </a:lnTo>
                  <a:lnTo>
                    <a:pt x="165404" y="6934"/>
                  </a:lnTo>
                  <a:lnTo>
                    <a:pt x="157886" y="0"/>
                  </a:lnTo>
                  <a:lnTo>
                    <a:pt x="79349" y="3581"/>
                  </a:lnTo>
                  <a:lnTo>
                    <a:pt x="71996" y="11112"/>
                  </a:lnTo>
                  <a:lnTo>
                    <a:pt x="72085" y="43294"/>
                  </a:lnTo>
                  <a:lnTo>
                    <a:pt x="34912" y="44805"/>
                  </a:lnTo>
                  <a:lnTo>
                    <a:pt x="21297" y="48082"/>
                  </a:lnTo>
                  <a:lnTo>
                    <a:pt x="10185" y="55943"/>
                  </a:lnTo>
                  <a:lnTo>
                    <a:pt x="2705" y="67208"/>
                  </a:lnTo>
                  <a:lnTo>
                    <a:pt x="0" y="80733"/>
                  </a:lnTo>
                  <a:lnTo>
                    <a:pt x="1206" y="448818"/>
                  </a:lnTo>
                  <a:lnTo>
                    <a:pt x="4038" y="462318"/>
                  </a:lnTo>
                  <a:lnTo>
                    <a:pt x="11633" y="473341"/>
                  </a:lnTo>
                  <a:lnTo>
                    <a:pt x="22872" y="480783"/>
                  </a:lnTo>
                  <a:lnTo>
                    <a:pt x="36626" y="483514"/>
                  </a:lnTo>
                  <a:lnTo>
                    <a:pt x="204597" y="483412"/>
                  </a:lnTo>
                  <a:lnTo>
                    <a:pt x="235191" y="467042"/>
                  </a:lnTo>
                  <a:lnTo>
                    <a:pt x="238252" y="461340"/>
                  </a:lnTo>
                  <a:lnTo>
                    <a:pt x="240207" y="454875"/>
                  </a:lnTo>
                  <a:lnTo>
                    <a:pt x="240855" y="448056"/>
                  </a:lnTo>
                  <a:close/>
                </a:path>
              </a:pathLst>
            </a:custGeom>
            <a:solidFill>
              <a:srgbClr val="00A3BC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</p:grpSp>
      <p:sp>
        <p:nvSpPr>
          <p:cNvPr id="327" name="object 65">
            <a:extLst>
              <a:ext uri="{FF2B5EF4-FFF2-40B4-BE49-F238E27FC236}">
                <a16:creationId xmlns:a16="http://schemas.microsoft.com/office/drawing/2014/main" id="{6C3071F2-E042-0C87-E1D6-8FA3F786657C}"/>
              </a:ext>
            </a:extLst>
          </p:cNvPr>
          <p:cNvSpPr/>
          <p:nvPr/>
        </p:nvSpPr>
        <p:spPr>
          <a:xfrm>
            <a:off x="5622123" y="2542108"/>
            <a:ext cx="1703980" cy="1547092"/>
          </a:xfrm>
          <a:custGeom>
            <a:avLst/>
            <a:gdLst/>
            <a:ahLst/>
            <a:cxnLst/>
            <a:rect l="l" t="t" r="r" b="b"/>
            <a:pathLst>
              <a:path w="2979419" h="2705100">
                <a:moveTo>
                  <a:pt x="0" y="1079820"/>
                </a:moveTo>
                <a:lnTo>
                  <a:pt x="45522" y="1101846"/>
                </a:lnTo>
                <a:lnTo>
                  <a:pt x="89839" y="1119831"/>
                </a:lnTo>
                <a:lnTo>
                  <a:pt x="132866" y="1133651"/>
                </a:lnTo>
                <a:lnTo>
                  <a:pt x="174521" y="1143179"/>
                </a:lnTo>
                <a:lnTo>
                  <a:pt x="214718" y="1148290"/>
                </a:lnTo>
                <a:lnTo>
                  <a:pt x="253376" y="1148860"/>
                </a:lnTo>
                <a:lnTo>
                  <a:pt x="290408" y="1144763"/>
                </a:lnTo>
                <a:lnTo>
                  <a:pt x="359266" y="1122066"/>
                </a:lnTo>
                <a:lnTo>
                  <a:pt x="420620" y="1079199"/>
                </a:lnTo>
                <a:lnTo>
                  <a:pt x="448275" y="1049888"/>
                </a:lnTo>
                <a:lnTo>
                  <a:pt x="473802" y="1015160"/>
                </a:lnTo>
                <a:lnTo>
                  <a:pt x="497119" y="974887"/>
                </a:lnTo>
                <a:lnTo>
                  <a:pt x="518141" y="928946"/>
                </a:lnTo>
                <a:lnTo>
                  <a:pt x="536785" y="877210"/>
                </a:lnTo>
                <a:lnTo>
                  <a:pt x="552967" y="819556"/>
                </a:lnTo>
                <a:lnTo>
                  <a:pt x="569045" y="754770"/>
                </a:lnTo>
                <a:lnTo>
                  <a:pt x="584883" y="692475"/>
                </a:lnTo>
                <a:lnTo>
                  <a:pt x="600615" y="632694"/>
                </a:lnTo>
                <a:lnTo>
                  <a:pt x="616376" y="575451"/>
                </a:lnTo>
                <a:lnTo>
                  <a:pt x="632302" y="520769"/>
                </a:lnTo>
                <a:lnTo>
                  <a:pt x="648526" y="468673"/>
                </a:lnTo>
                <a:lnTo>
                  <a:pt x="665184" y="419185"/>
                </a:lnTo>
                <a:lnTo>
                  <a:pt x="682410" y="372330"/>
                </a:lnTo>
                <a:lnTo>
                  <a:pt x="700339" y="328131"/>
                </a:lnTo>
                <a:lnTo>
                  <a:pt x="719105" y="286612"/>
                </a:lnTo>
                <a:lnTo>
                  <a:pt x="738845" y="247797"/>
                </a:lnTo>
                <a:lnTo>
                  <a:pt x="759691" y="211709"/>
                </a:lnTo>
                <a:lnTo>
                  <a:pt x="781780" y="178372"/>
                </a:lnTo>
                <a:lnTo>
                  <a:pt x="805245" y="147809"/>
                </a:lnTo>
                <a:lnTo>
                  <a:pt x="856844" y="95103"/>
                </a:lnTo>
                <a:lnTo>
                  <a:pt x="915568" y="53779"/>
                </a:lnTo>
                <a:lnTo>
                  <a:pt x="982494" y="24028"/>
                </a:lnTo>
                <a:lnTo>
                  <a:pt x="1019369" y="13551"/>
                </a:lnTo>
                <a:lnTo>
                  <a:pt x="1058699" y="6038"/>
                </a:lnTo>
                <a:lnTo>
                  <a:pt x="1100619" y="1513"/>
                </a:lnTo>
                <a:lnTo>
                  <a:pt x="1145263" y="0"/>
                </a:lnTo>
                <a:lnTo>
                  <a:pt x="1198654" y="808"/>
                </a:lnTo>
                <a:lnTo>
                  <a:pt x="1248364" y="3478"/>
                </a:lnTo>
                <a:lnTo>
                  <a:pt x="1294392" y="8378"/>
                </a:lnTo>
                <a:lnTo>
                  <a:pt x="1336739" y="15877"/>
                </a:lnTo>
                <a:lnTo>
                  <a:pt x="1375404" y="26342"/>
                </a:lnTo>
                <a:lnTo>
                  <a:pt x="1441688" y="57643"/>
                </a:lnTo>
                <a:lnTo>
                  <a:pt x="1493244" y="105228"/>
                </a:lnTo>
                <a:lnTo>
                  <a:pt x="1530071" y="172040"/>
                </a:lnTo>
                <a:lnTo>
                  <a:pt x="1542960" y="213577"/>
                </a:lnTo>
                <a:lnTo>
                  <a:pt x="1552167" y="261026"/>
                </a:lnTo>
                <a:lnTo>
                  <a:pt x="1557692" y="314754"/>
                </a:lnTo>
                <a:lnTo>
                  <a:pt x="1559533" y="375129"/>
                </a:lnTo>
                <a:lnTo>
                  <a:pt x="1559533" y="1988557"/>
                </a:lnTo>
                <a:lnTo>
                  <a:pt x="1562142" y="2058526"/>
                </a:lnTo>
                <a:lnTo>
                  <a:pt x="1570619" y="2117881"/>
                </a:lnTo>
                <a:lnTo>
                  <a:pt x="1584376" y="2167480"/>
                </a:lnTo>
                <a:lnTo>
                  <a:pt x="1602822" y="2208181"/>
                </a:lnTo>
                <a:lnTo>
                  <a:pt x="1625369" y="2240842"/>
                </a:lnTo>
                <a:lnTo>
                  <a:pt x="1680409" y="2285474"/>
                </a:lnTo>
                <a:lnTo>
                  <a:pt x="1744783" y="2308241"/>
                </a:lnTo>
                <a:lnTo>
                  <a:pt x="1813778" y="2316006"/>
                </a:lnTo>
                <a:lnTo>
                  <a:pt x="1848535" y="2316407"/>
                </a:lnTo>
                <a:lnTo>
                  <a:pt x="1882681" y="2315631"/>
                </a:lnTo>
                <a:lnTo>
                  <a:pt x="1915624" y="2314537"/>
                </a:lnTo>
                <a:lnTo>
                  <a:pt x="1946778" y="2313981"/>
                </a:lnTo>
                <a:lnTo>
                  <a:pt x="1975476" y="2313737"/>
                </a:lnTo>
                <a:lnTo>
                  <a:pt x="2011887" y="2313080"/>
                </a:lnTo>
                <a:lnTo>
                  <a:pt x="2054954" y="2312122"/>
                </a:lnTo>
                <a:lnTo>
                  <a:pt x="2103621" y="2310976"/>
                </a:lnTo>
                <a:lnTo>
                  <a:pt x="2156834" y="2309755"/>
                </a:lnTo>
                <a:lnTo>
                  <a:pt x="2213536" y="2308571"/>
                </a:lnTo>
                <a:lnTo>
                  <a:pt x="2272671" y="2307538"/>
                </a:lnTo>
                <a:lnTo>
                  <a:pt x="2333185" y="2306768"/>
                </a:lnTo>
                <a:lnTo>
                  <a:pt x="2394020" y="2306373"/>
                </a:lnTo>
                <a:lnTo>
                  <a:pt x="2454123" y="2306467"/>
                </a:lnTo>
                <a:lnTo>
                  <a:pt x="2512436" y="2307162"/>
                </a:lnTo>
                <a:lnTo>
                  <a:pt x="2567905" y="2308571"/>
                </a:lnTo>
                <a:lnTo>
                  <a:pt x="2619473" y="2310807"/>
                </a:lnTo>
                <a:lnTo>
                  <a:pt x="2666086" y="2313981"/>
                </a:lnTo>
                <a:lnTo>
                  <a:pt x="2712847" y="2319780"/>
                </a:lnTo>
                <a:lnTo>
                  <a:pt x="2756395" y="2329281"/>
                </a:lnTo>
                <a:lnTo>
                  <a:pt x="2796568" y="2342834"/>
                </a:lnTo>
                <a:lnTo>
                  <a:pt x="2833204" y="2360785"/>
                </a:lnTo>
                <a:lnTo>
                  <a:pt x="2866138" y="2383483"/>
                </a:lnTo>
                <a:lnTo>
                  <a:pt x="2895210" y="2411274"/>
                </a:lnTo>
                <a:lnTo>
                  <a:pt x="2920255" y="2444508"/>
                </a:lnTo>
                <a:lnTo>
                  <a:pt x="2941112" y="2483531"/>
                </a:lnTo>
                <a:lnTo>
                  <a:pt x="2957617" y="2528691"/>
                </a:lnTo>
                <a:lnTo>
                  <a:pt x="2969608" y="2580336"/>
                </a:lnTo>
                <a:lnTo>
                  <a:pt x="2976922" y="2638814"/>
                </a:lnTo>
                <a:lnTo>
                  <a:pt x="2979396" y="2704472"/>
                </a:lnTo>
              </a:path>
            </a:pathLst>
          </a:custGeom>
          <a:ln w="57171">
            <a:solidFill>
              <a:srgbClr val="202951"/>
            </a:solidFill>
          </a:ln>
        </p:spPr>
        <p:txBody>
          <a:bodyPr wrap="square" lIns="0" tIns="0" rIns="0" bIns="0" rtlCol="0"/>
          <a:lstStyle/>
          <a:p>
            <a:endParaRPr sz="1100"/>
          </a:p>
        </p:txBody>
      </p:sp>
      <p:grpSp>
        <p:nvGrpSpPr>
          <p:cNvPr id="482" name="Grupo 481">
            <a:extLst>
              <a:ext uri="{FF2B5EF4-FFF2-40B4-BE49-F238E27FC236}">
                <a16:creationId xmlns:a16="http://schemas.microsoft.com/office/drawing/2014/main" id="{9E8B9EB0-CE60-29B5-0408-9F5D16332AE8}"/>
              </a:ext>
            </a:extLst>
          </p:cNvPr>
          <p:cNvGrpSpPr/>
          <p:nvPr/>
        </p:nvGrpSpPr>
        <p:grpSpPr>
          <a:xfrm>
            <a:off x="6360689" y="2751669"/>
            <a:ext cx="313691" cy="914623"/>
            <a:chOff x="6215272" y="2651143"/>
            <a:chExt cx="313691" cy="914623"/>
          </a:xfrm>
        </p:grpSpPr>
        <p:sp>
          <p:nvSpPr>
            <p:cNvPr id="328" name="object 66">
              <a:extLst>
                <a:ext uri="{FF2B5EF4-FFF2-40B4-BE49-F238E27FC236}">
                  <a16:creationId xmlns:a16="http://schemas.microsoft.com/office/drawing/2014/main" id="{6305E43E-E420-F2F8-B395-265FF70CAE49}"/>
                </a:ext>
              </a:extLst>
            </p:cNvPr>
            <p:cNvSpPr/>
            <p:nvPr/>
          </p:nvSpPr>
          <p:spPr>
            <a:xfrm>
              <a:off x="6332228" y="3336244"/>
              <a:ext cx="85707" cy="229522"/>
            </a:xfrm>
            <a:custGeom>
              <a:avLst/>
              <a:gdLst/>
              <a:ahLst/>
              <a:cxnLst/>
              <a:rect l="l" t="t" r="r" b="b"/>
              <a:pathLst>
                <a:path w="149859" h="401320">
                  <a:moveTo>
                    <a:pt x="149775" y="0"/>
                  </a:moveTo>
                  <a:lnTo>
                    <a:pt x="0" y="0"/>
                  </a:lnTo>
                  <a:lnTo>
                    <a:pt x="17381" y="379286"/>
                  </a:lnTo>
                  <a:lnTo>
                    <a:pt x="17318" y="384846"/>
                  </a:lnTo>
                  <a:lnTo>
                    <a:pt x="22868" y="390406"/>
                  </a:lnTo>
                  <a:lnTo>
                    <a:pt x="34082" y="394668"/>
                  </a:lnTo>
                  <a:lnTo>
                    <a:pt x="53162" y="399480"/>
                  </a:lnTo>
                  <a:lnTo>
                    <a:pt x="74887" y="401084"/>
                  </a:lnTo>
                  <a:lnTo>
                    <a:pt x="96612" y="399480"/>
                  </a:lnTo>
                  <a:lnTo>
                    <a:pt x="115692" y="394668"/>
                  </a:lnTo>
                  <a:lnTo>
                    <a:pt x="126907" y="390406"/>
                  </a:lnTo>
                  <a:lnTo>
                    <a:pt x="132456" y="384846"/>
                  </a:lnTo>
                  <a:lnTo>
                    <a:pt x="132393" y="379286"/>
                  </a:lnTo>
                  <a:lnTo>
                    <a:pt x="149775" y="0"/>
                  </a:lnTo>
                  <a:close/>
                </a:path>
              </a:pathLst>
            </a:custGeom>
            <a:solidFill>
              <a:srgbClr val="506678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29" name="object 67">
              <a:extLst>
                <a:ext uri="{FF2B5EF4-FFF2-40B4-BE49-F238E27FC236}">
                  <a16:creationId xmlns:a16="http://schemas.microsoft.com/office/drawing/2014/main" id="{143344AA-6276-AE27-C303-D50C79B80980}"/>
                </a:ext>
              </a:extLst>
            </p:cNvPr>
            <p:cNvSpPr/>
            <p:nvPr/>
          </p:nvSpPr>
          <p:spPr>
            <a:xfrm>
              <a:off x="6335581" y="3336242"/>
              <a:ext cx="28690" cy="228795"/>
            </a:xfrm>
            <a:custGeom>
              <a:avLst/>
              <a:gdLst/>
              <a:ahLst/>
              <a:cxnLst/>
              <a:rect l="l" t="t" r="r" b="b"/>
              <a:pathLst>
                <a:path w="50165" h="400050">
                  <a:moveTo>
                    <a:pt x="38976" y="0"/>
                  </a:moveTo>
                  <a:lnTo>
                    <a:pt x="0" y="0"/>
                  </a:lnTo>
                  <a:lnTo>
                    <a:pt x="18020" y="390807"/>
                  </a:lnTo>
                  <a:lnTo>
                    <a:pt x="28233" y="394679"/>
                  </a:lnTo>
                  <a:lnTo>
                    <a:pt x="47309" y="399485"/>
                  </a:lnTo>
                  <a:lnTo>
                    <a:pt x="49951" y="399680"/>
                  </a:lnTo>
                  <a:lnTo>
                    <a:pt x="38976" y="0"/>
                  </a:lnTo>
                  <a:close/>
                </a:path>
              </a:pathLst>
            </a:custGeom>
            <a:solidFill>
              <a:srgbClr val="12162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30" name="object 68">
              <a:extLst>
                <a:ext uri="{FF2B5EF4-FFF2-40B4-BE49-F238E27FC236}">
                  <a16:creationId xmlns:a16="http://schemas.microsoft.com/office/drawing/2014/main" id="{8A681489-23E2-494E-EAA3-564CEFCBD3CD}"/>
                </a:ext>
              </a:extLst>
            </p:cNvPr>
            <p:cNvSpPr/>
            <p:nvPr/>
          </p:nvSpPr>
          <p:spPr>
            <a:xfrm>
              <a:off x="6385968" y="3336242"/>
              <a:ext cx="28690" cy="228795"/>
            </a:xfrm>
            <a:custGeom>
              <a:avLst/>
              <a:gdLst/>
              <a:ahLst/>
              <a:cxnLst/>
              <a:rect l="l" t="t" r="r" b="b"/>
              <a:pathLst>
                <a:path w="50165" h="400050">
                  <a:moveTo>
                    <a:pt x="49951" y="0"/>
                  </a:moveTo>
                  <a:lnTo>
                    <a:pt x="10985" y="0"/>
                  </a:lnTo>
                  <a:lnTo>
                    <a:pt x="0" y="399680"/>
                  </a:lnTo>
                  <a:lnTo>
                    <a:pt x="2650" y="399485"/>
                  </a:lnTo>
                  <a:lnTo>
                    <a:pt x="21719" y="394679"/>
                  </a:lnTo>
                  <a:lnTo>
                    <a:pt x="31940" y="390808"/>
                  </a:lnTo>
                  <a:lnTo>
                    <a:pt x="49951" y="0"/>
                  </a:lnTo>
                  <a:close/>
                </a:path>
              </a:pathLst>
            </a:custGeom>
            <a:solidFill>
              <a:srgbClr val="FFFF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31" name="object 69">
              <a:extLst>
                <a:ext uri="{FF2B5EF4-FFF2-40B4-BE49-F238E27FC236}">
                  <a16:creationId xmlns:a16="http://schemas.microsoft.com/office/drawing/2014/main" id="{B5EC64A9-D67C-9679-F958-E24724E38EEC}"/>
                </a:ext>
              </a:extLst>
            </p:cNvPr>
            <p:cNvSpPr/>
            <p:nvPr/>
          </p:nvSpPr>
          <p:spPr>
            <a:xfrm>
              <a:off x="6332232" y="3324753"/>
              <a:ext cx="85707" cy="23243"/>
            </a:xfrm>
            <a:custGeom>
              <a:avLst/>
              <a:gdLst/>
              <a:ahLst/>
              <a:cxnLst/>
              <a:rect l="l" t="t" r="r" b="b"/>
              <a:pathLst>
                <a:path w="149859" h="40639">
                  <a:moveTo>
                    <a:pt x="74887" y="0"/>
                  </a:moveTo>
                  <a:lnTo>
                    <a:pt x="46782" y="1464"/>
                  </a:lnTo>
                  <a:lnTo>
                    <a:pt x="22056" y="5858"/>
                  </a:lnTo>
                  <a:lnTo>
                    <a:pt x="5559" y="12506"/>
                  </a:lnTo>
                  <a:lnTo>
                    <a:pt x="0" y="20079"/>
                  </a:lnTo>
                  <a:lnTo>
                    <a:pt x="5403" y="27661"/>
                  </a:lnTo>
                  <a:lnTo>
                    <a:pt x="21795" y="34339"/>
                  </a:lnTo>
                  <a:lnTo>
                    <a:pt x="46626" y="38786"/>
                  </a:lnTo>
                  <a:lnTo>
                    <a:pt x="74885" y="40268"/>
                  </a:lnTo>
                  <a:lnTo>
                    <a:pt x="103140" y="38786"/>
                  </a:lnTo>
                  <a:lnTo>
                    <a:pt x="127959" y="34339"/>
                  </a:lnTo>
                  <a:lnTo>
                    <a:pt x="144363" y="27661"/>
                  </a:lnTo>
                  <a:lnTo>
                    <a:pt x="149772" y="20079"/>
                  </a:lnTo>
                  <a:lnTo>
                    <a:pt x="144215" y="12506"/>
                  </a:lnTo>
                  <a:lnTo>
                    <a:pt x="127718" y="5858"/>
                  </a:lnTo>
                  <a:lnTo>
                    <a:pt x="102992" y="1464"/>
                  </a:lnTo>
                  <a:lnTo>
                    <a:pt x="74887" y="0"/>
                  </a:lnTo>
                  <a:close/>
                </a:path>
              </a:pathLst>
            </a:custGeom>
            <a:solidFill>
              <a:srgbClr val="E6E8E8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32" name="object 70">
              <a:extLst>
                <a:ext uri="{FF2B5EF4-FFF2-40B4-BE49-F238E27FC236}">
                  <a16:creationId xmlns:a16="http://schemas.microsoft.com/office/drawing/2014/main" id="{EE3B4DD5-AC42-8561-0E8D-8B34DA62FB82}"/>
                </a:ext>
              </a:extLst>
            </p:cNvPr>
            <p:cNvSpPr/>
            <p:nvPr/>
          </p:nvSpPr>
          <p:spPr>
            <a:xfrm>
              <a:off x="6261673" y="2767528"/>
              <a:ext cx="267290" cy="678033"/>
            </a:xfrm>
            <a:custGeom>
              <a:avLst/>
              <a:gdLst/>
              <a:ahLst/>
              <a:cxnLst/>
              <a:rect l="l" t="t" r="r" b="b"/>
              <a:pathLst>
                <a:path w="467359" h="1185545">
                  <a:moveTo>
                    <a:pt x="215188" y="0"/>
                  </a:moveTo>
                  <a:lnTo>
                    <a:pt x="205694" y="705"/>
                  </a:lnTo>
                  <a:lnTo>
                    <a:pt x="196611" y="2662"/>
                  </a:lnTo>
                  <a:lnTo>
                    <a:pt x="0" y="55383"/>
                  </a:lnTo>
                  <a:lnTo>
                    <a:pt x="213176" y="1185086"/>
                  </a:lnTo>
                  <a:lnTo>
                    <a:pt x="409799" y="1132366"/>
                  </a:lnTo>
                  <a:lnTo>
                    <a:pt x="451106" y="1101908"/>
                  </a:lnTo>
                  <a:lnTo>
                    <a:pt x="467158" y="1041813"/>
                  </a:lnTo>
                  <a:lnTo>
                    <a:pt x="467158" y="179484"/>
                  </a:lnTo>
                  <a:lnTo>
                    <a:pt x="459847" y="132893"/>
                  </a:lnTo>
                  <a:lnTo>
                    <a:pt x="439910" y="91105"/>
                  </a:lnTo>
                  <a:lnTo>
                    <a:pt x="410341" y="58610"/>
                  </a:lnTo>
                  <a:lnTo>
                    <a:pt x="374135" y="39896"/>
                  </a:lnTo>
                  <a:lnTo>
                    <a:pt x="235259" y="2693"/>
                  </a:lnTo>
                  <a:lnTo>
                    <a:pt x="215188" y="0"/>
                  </a:lnTo>
                  <a:close/>
                </a:path>
              </a:pathLst>
            </a:custGeom>
            <a:solidFill>
              <a:srgbClr val="E9E9EA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33" name="object 71">
              <a:extLst>
                <a:ext uri="{FF2B5EF4-FFF2-40B4-BE49-F238E27FC236}">
                  <a16:creationId xmlns:a16="http://schemas.microsoft.com/office/drawing/2014/main" id="{7140C6EF-2557-0056-F6EF-49B10DCFB26D}"/>
                </a:ext>
              </a:extLst>
            </p:cNvPr>
            <p:cNvSpPr/>
            <p:nvPr/>
          </p:nvSpPr>
          <p:spPr>
            <a:xfrm>
              <a:off x="6261670" y="2767539"/>
              <a:ext cx="221895" cy="83528"/>
            </a:xfrm>
            <a:custGeom>
              <a:avLst/>
              <a:gdLst/>
              <a:ahLst/>
              <a:cxnLst/>
              <a:rect l="l" t="t" r="r" b="b"/>
              <a:pathLst>
                <a:path w="387984" h="146050">
                  <a:moveTo>
                    <a:pt x="387438" y="46761"/>
                  </a:moveTo>
                  <a:lnTo>
                    <a:pt x="374129" y="39878"/>
                  </a:lnTo>
                  <a:lnTo>
                    <a:pt x="257302" y="8585"/>
                  </a:lnTo>
                  <a:lnTo>
                    <a:pt x="235318" y="2692"/>
                  </a:lnTo>
                  <a:lnTo>
                    <a:pt x="228473" y="850"/>
                  </a:lnTo>
                  <a:lnTo>
                    <a:pt x="221881" y="0"/>
                  </a:lnTo>
                  <a:lnTo>
                    <a:pt x="208940" y="0"/>
                  </a:lnTo>
                  <a:lnTo>
                    <a:pt x="202628" y="914"/>
                  </a:lnTo>
                  <a:lnTo>
                    <a:pt x="196621" y="2692"/>
                  </a:lnTo>
                  <a:lnTo>
                    <a:pt x="0" y="55359"/>
                  </a:lnTo>
                  <a:lnTo>
                    <a:pt x="17106" y="145999"/>
                  </a:lnTo>
                  <a:lnTo>
                    <a:pt x="387438" y="46761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34" name="object 72">
              <a:extLst>
                <a:ext uri="{FF2B5EF4-FFF2-40B4-BE49-F238E27FC236}">
                  <a16:creationId xmlns:a16="http://schemas.microsoft.com/office/drawing/2014/main" id="{317FACD9-A92B-69AB-0790-7E804BD7B219}"/>
                </a:ext>
              </a:extLst>
            </p:cNvPr>
            <p:cNvSpPr/>
            <p:nvPr/>
          </p:nvSpPr>
          <p:spPr>
            <a:xfrm>
              <a:off x="6286315" y="2865017"/>
              <a:ext cx="242596" cy="549108"/>
            </a:xfrm>
            <a:custGeom>
              <a:avLst/>
              <a:gdLst/>
              <a:ahLst/>
              <a:cxnLst/>
              <a:rect l="l" t="t" r="r" b="b"/>
              <a:pathLst>
                <a:path w="424180" h="960120">
                  <a:moveTo>
                    <a:pt x="422646" y="0"/>
                  </a:moveTo>
                  <a:lnTo>
                    <a:pt x="0" y="113244"/>
                  </a:lnTo>
                  <a:lnTo>
                    <a:pt x="142037" y="865961"/>
                  </a:lnTo>
                  <a:lnTo>
                    <a:pt x="167102" y="959506"/>
                  </a:lnTo>
                  <a:lnTo>
                    <a:pt x="421512" y="891342"/>
                  </a:lnTo>
                  <a:lnTo>
                    <a:pt x="424061" y="871352"/>
                  </a:lnTo>
                  <a:lnTo>
                    <a:pt x="424061" y="9022"/>
                  </a:lnTo>
                  <a:lnTo>
                    <a:pt x="422646" y="0"/>
                  </a:lnTo>
                  <a:close/>
                </a:path>
              </a:pathLst>
            </a:custGeom>
            <a:solidFill>
              <a:srgbClr val="12162A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35" name="object 73">
              <a:extLst>
                <a:ext uri="{FF2B5EF4-FFF2-40B4-BE49-F238E27FC236}">
                  <a16:creationId xmlns:a16="http://schemas.microsoft.com/office/drawing/2014/main" id="{79B863CC-EED4-F896-302F-9CAA6DD5DF57}"/>
                </a:ext>
              </a:extLst>
            </p:cNvPr>
            <p:cNvSpPr/>
            <p:nvPr/>
          </p:nvSpPr>
          <p:spPr>
            <a:xfrm>
              <a:off x="6248063" y="2797678"/>
              <a:ext cx="168510" cy="651522"/>
            </a:xfrm>
            <a:custGeom>
              <a:avLst/>
              <a:gdLst/>
              <a:ahLst/>
              <a:cxnLst/>
              <a:rect l="l" t="t" r="r" b="b"/>
              <a:pathLst>
                <a:path w="294640" h="1139189">
                  <a:moveTo>
                    <a:pt x="42366" y="0"/>
                  </a:moveTo>
                  <a:lnTo>
                    <a:pt x="32872" y="704"/>
                  </a:lnTo>
                  <a:lnTo>
                    <a:pt x="23789" y="2674"/>
                  </a:lnTo>
                  <a:lnTo>
                    <a:pt x="0" y="9040"/>
                  </a:lnTo>
                  <a:lnTo>
                    <a:pt x="213218" y="1138744"/>
                  </a:lnTo>
                  <a:lnTo>
                    <a:pt x="260145" y="1121462"/>
                  </a:lnTo>
                  <a:lnTo>
                    <a:pt x="290109" y="1074958"/>
                  </a:lnTo>
                  <a:lnTo>
                    <a:pt x="294336" y="1041825"/>
                  </a:lnTo>
                  <a:lnTo>
                    <a:pt x="294336" y="179495"/>
                  </a:lnTo>
                  <a:lnTo>
                    <a:pt x="287025" y="132902"/>
                  </a:lnTo>
                  <a:lnTo>
                    <a:pt x="267088" y="91108"/>
                  </a:lnTo>
                  <a:lnTo>
                    <a:pt x="237519" y="58609"/>
                  </a:lnTo>
                  <a:lnTo>
                    <a:pt x="201313" y="39897"/>
                  </a:lnTo>
                  <a:lnTo>
                    <a:pt x="62437" y="2684"/>
                  </a:lnTo>
                  <a:lnTo>
                    <a:pt x="42366" y="0"/>
                  </a:lnTo>
                  <a:close/>
                </a:path>
              </a:pathLst>
            </a:custGeom>
            <a:solidFill>
              <a:srgbClr val="202951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336" name="object 74">
              <a:extLst>
                <a:ext uri="{FF2B5EF4-FFF2-40B4-BE49-F238E27FC236}">
                  <a16:creationId xmlns:a16="http://schemas.microsoft.com/office/drawing/2014/main" id="{D4146771-2B7B-9D20-0287-811A638BE978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8061" y="2797681"/>
              <a:ext cx="122745" cy="56663"/>
            </a:xfrm>
            <a:prstGeom prst="rect">
              <a:avLst/>
            </a:prstGeom>
          </p:spPr>
        </p:pic>
        <p:sp>
          <p:nvSpPr>
            <p:cNvPr id="337" name="object 75">
              <a:extLst>
                <a:ext uri="{FF2B5EF4-FFF2-40B4-BE49-F238E27FC236}">
                  <a16:creationId xmlns:a16="http://schemas.microsoft.com/office/drawing/2014/main" id="{5CCE23DE-CE7C-8C2F-4593-F17327919B05}"/>
                </a:ext>
              </a:extLst>
            </p:cNvPr>
            <p:cNvSpPr/>
            <p:nvPr/>
          </p:nvSpPr>
          <p:spPr>
            <a:xfrm>
              <a:off x="6272705" y="2895147"/>
              <a:ext cx="143814" cy="518966"/>
            </a:xfrm>
            <a:custGeom>
              <a:avLst/>
              <a:gdLst/>
              <a:ahLst/>
              <a:cxnLst/>
              <a:rect l="l" t="t" r="r" b="b"/>
              <a:pathLst>
                <a:path w="251459" h="907414">
                  <a:moveTo>
                    <a:pt x="249823" y="0"/>
                  </a:moveTo>
                  <a:lnTo>
                    <a:pt x="0" y="66937"/>
                  </a:lnTo>
                  <a:lnTo>
                    <a:pt x="81346" y="497962"/>
                  </a:lnTo>
                  <a:lnTo>
                    <a:pt x="190898" y="906824"/>
                  </a:lnTo>
                  <a:lnTo>
                    <a:pt x="248700" y="891342"/>
                  </a:lnTo>
                  <a:lnTo>
                    <a:pt x="251245" y="871390"/>
                  </a:lnTo>
                  <a:lnTo>
                    <a:pt x="251245" y="9061"/>
                  </a:lnTo>
                  <a:lnTo>
                    <a:pt x="249823" y="0"/>
                  </a:lnTo>
                  <a:close/>
                </a:path>
              </a:pathLst>
            </a:custGeom>
            <a:solidFill>
              <a:srgbClr val="12162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38" name="object 76">
              <a:extLst>
                <a:ext uri="{FF2B5EF4-FFF2-40B4-BE49-F238E27FC236}">
                  <a16:creationId xmlns:a16="http://schemas.microsoft.com/office/drawing/2014/main" id="{F30A4ADD-66A3-DAAA-8B28-FFA3CB867378}"/>
                </a:ext>
              </a:extLst>
            </p:cNvPr>
            <p:cNvSpPr/>
            <p:nvPr/>
          </p:nvSpPr>
          <p:spPr>
            <a:xfrm>
              <a:off x="6215272" y="2802925"/>
              <a:ext cx="185942" cy="646437"/>
            </a:xfrm>
            <a:custGeom>
              <a:avLst/>
              <a:gdLst/>
              <a:ahLst/>
              <a:cxnLst/>
              <a:rect l="l" t="t" r="r" b="b"/>
              <a:pathLst>
                <a:path w="325119" h="1130300">
                  <a:moveTo>
                    <a:pt x="56816" y="0"/>
                  </a:moveTo>
                  <a:lnTo>
                    <a:pt x="27247" y="16649"/>
                  </a:lnTo>
                  <a:lnTo>
                    <a:pt x="7310" y="47751"/>
                  </a:lnTo>
                  <a:lnTo>
                    <a:pt x="0" y="90424"/>
                  </a:lnTo>
                  <a:lnTo>
                    <a:pt x="0" y="952754"/>
                  </a:lnTo>
                  <a:lnTo>
                    <a:pt x="7310" y="999346"/>
                  </a:lnTo>
                  <a:lnTo>
                    <a:pt x="27247" y="1041136"/>
                  </a:lnTo>
                  <a:lnTo>
                    <a:pt x="56816" y="1073631"/>
                  </a:lnTo>
                  <a:lnTo>
                    <a:pt x="93023" y="1092341"/>
                  </a:lnTo>
                  <a:lnTo>
                    <a:pt x="231898" y="1129554"/>
                  </a:lnTo>
                  <a:lnTo>
                    <a:pt x="268105" y="1130247"/>
                  </a:lnTo>
                  <a:lnTo>
                    <a:pt x="297674" y="1113597"/>
                  </a:lnTo>
                  <a:lnTo>
                    <a:pt x="317611" y="1082488"/>
                  </a:lnTo>
                  <a:lnTo>
                    <a:pt x="324922" y="1039808"/>
                  </a:lnTo>
                  <a:lnTo>
                    <a:pt x="324922" y="177479"/>
                  </a:lnTo>
                  <a:lnTo>
                    <a:pt x="317611" y="130893"/>
                  </a:lnTo>
                  <a:lnTo>
                    <a:pt x="297674" y="89106"/>
                  </a:lnTo>
                  <a:lnTo>
                    <a:pt x="268105" y="56611"/>
                  </a:lnTo>
                  <a:lnTo>
                    <a:pt x="231898" y="37902"/>
                  </a:lnTo>
                  <a:lnTo>
                    <a:pt x="93023" y="688"/>
                  </a:lnTo>
                  <a:lnTo>
                    <a:pt x="56816" y="0"/>
                  </a:lnTo>
                  <a:close/>
                </a:path>
              </a:pathLst>
            </a:custGeom>
            <a:solidFill>
              <a:srgbClr val="EAEAEB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339" name="object 77">
              <a:extLst>
                <a:ext uri="{FF2B5EF4-FFF2-40B4-BE49-F238E27FC236}">
                  <a16:creationId xmlns:a16="http://schemas.microsoft.com/office/drawing/2014/main" id="{76EC207C-AA95-C1FC-245C-5CE40E8533B1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8787" y="3111969"/>
              <a:ext cx="38799" cy="141913"/>
            </a:xfrm>
            <a:prstGeom prst="rect">
              <a:avLst/>
            </a:prstGeom>
          </p:spPr>
        </p:pic>
        <p:pic>
          <p:nvPicPr>
            <p:cNvPr id="340" name="object 78">
              <a:extLst>
                <a:ext uri="{FF2B5EF4-FFF2-40B4-BE49-F238E27FC236}">
                  <a16:creationId xmlns:a16="http://schemas.microsoft.com/office/drawing/2014/main" id="{5CD9317A-0D26-EFD3-4749-4F2740AA7388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9523" y="3012641"/>
              <a:ext cx="36462" cy="46818"/>
            </a:xfrm>
            <a:prstGeom prst="rect">
              <a:avLst/>
            </a:prstGeom>
          </p:spPr>
        </p:pic>
        <p:pic>
          <p:nvPicPr>
            <p:cNvPr id="341" name="object 79">
              <a:extLst>
                <a:ext uri="{FF2B5EF4-FFF2-40B4-BE49-F238E27FC236}">
                  <a16:creationId xmlns:a16="http://schemas.microsoft.com/office/drawing/2014/main" id="{47F9BF1D-E5C5-B847-45C9-89A6062F6C4B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3613" y="2850211"/>
              <a:ext cx="109146" cy="135246"/>
            </a:xfrm>
            <a:prstGeom prst="rect">
              <a:avLst/>
            </a:prstGeom>
          </p:spPr>
        </p:pic>
        <p:sp>
          <p:nvSpPr>
            <p:cNvPr id="342" name="object 80">
              <a:extLst>
                <a:ext uri="{FF2B5EF4-FFF2-40B4-BE49-F238E27FC236}">
                  <a16:creationId xmlns:a16="http://schemas.microsoft.com/office/drawing/2014/main" id="{22B74F48-D937-120B-7B84-9A1AC2CEFC5E}"/>
                </a:ext>
              </a:extLst>
            </p:cNvPr>
            <p:cNvSpPr/>
            <p:nvPr/>
          </p:nvSpPr>
          <p:spPr>
            <a:xfrm>
              <a:off x="6339123" y="2658808"/>
              <a:ext cx="71907" cy="149988"/>
            </a:xfrm>
            <a:custGeom>
              <a:avLst/>
              <a:gdLst/>
              <a:ahLst/>
              <a:cxnLst/>
              <a:rect l="l" t="t" r="r" b="b"/>
              <a:pathLst>
                <a:path w="125730" h="262254">
                  <a:moveTo>
                    <a:pt x="112855" y="0"/>
                  </a:moveTo>
                  <a:lnTo>
                    <a:pt x="12816" y="0"/>
                  </a:lnTo>
                  <a:lnTo>
                    <a:pt x="73" y="238128"/>
                  </a:lnTo>
                  <a:lnTo>
                    <a:pt x="0" y="244191"/>
                  </a:lnTo>
                  <a:lnTo>
                    <a:pt x="6073" y="250275"/>
                  </a:lnTo>
                  <a:lnTo>
                    <a:pt x="18303" y="254913"/>
                  </a:lnTo>
                  <a:lnTo>
                    <a:pt x="39125" y="260161"/>
                  </a:lnTo>
                  <a:lnTo>
                    <a:pt x="62835" y="261910"/>
                  </a:lnTo>
                  <a:lnTo>
                    <a:pt x="86546" y="260161"/>
                  </a:lnTo>
                  <a:lnTo>
                    <a:pt x="107368" y="254913"/>
                  </a:lnTo>
                  <a:lnTo>
                    <a:pt x="119608" y="250275"/>
                  </a:lnTo>
                  <a:lnTo>
                    <a:pt x="125682" y="244191"/>
                  </a:lnTo>
                  <a:lnTo>
                    <a:pt x="125598" y="238128"/>
                  </a:lnTo>
                  <a:lnTo>
                    <a:pt x="112855" y="0"/>
                  </a:lnTo>
                  <a:close/>
                </a:path>
              </a:pathLst>
            </a:custGeom>
            <a:solidFill>
              <a:srgbClr val="546677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43" name="object 81">
              <a:extLst>
                <a:ext uri="{FF2B5EF4-FFF2-40B4-BE49-F238E27FC236}">
                  <a16:creationId xmlns:a16="http://schemas.microsoft.com/office/drawing/2014/main" id="{1BAC1E1B-1F12-6307-06F9-0E2F086C5E95}"/>
                </a:ext>
              </a:extLst>
            </p:cNvPr>
            <p:cNvSpPr/>
            <p:nvPr/>
          </p:nvSpPr>
          <p:spPr>
            <a:xfrm>
              <a:off x="6344460" y="2658808"/>
              <a:ext cx="24332" cy="149262"/>
            </a:xfrm>
            <a:custGeom>
              <a:avLst/>
              <a:gdLst/>
              <a:ahLst/>
              <a:cxnLst/>
              <a:rect l="l" t="t" r="r" b="b"/>
              <a:pathLst>
                <a:path w="42544" h="260985">
                  <a:moveTo>
                    <a:pt x="42394" y="0"/>
                  </a:moveTo>
                  <a:lnTo>
                    <a:pt x="11440" y="0"/>
                  </a:lnTo>
                  <a:lnTo>
                    <a:pt x="0" y="251506"/>
                  </a:lnTo>
                  <a:lnTo>
                    <a:pt x="8979" y="254913"/>
                  </a:lnTo>
                  <a:lnTo>
                    <a:pt x="29798" y="260155"/>
                  </a:lnTo>
                  <a:lnTo>
                    <a:pt x="33563" y="260433"/>
                  </a:lnTo>
                  <a:lnTo>
                    <a:pt x="42394" y="0"/>
                  </a:lnTo>
                  <a:close/>
                </a:path>
              </a:pathLst>
            </a:custGeom>
            <a:solidFill>
              <a:srgbClr val="12162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44" name="object 82">
              <a:extLst>
                <a:ext uri="{FF2B5EF4-FFF2-40B4-BE49-F238E27FC236}">
                  <a16:creationId xmlns:a16="http://schemas.microsoft.com/office/drawing/2014/main" id="{387E3DFD-FC03-9272-87CF-10BAAA12D44D}"/>
                </a:ext>
              </a:extLst>
            </p:cNvPr>
            <p:cNvSpPr/>
            <p:nvPr/>
          </p:nvSpPr>
          <p:spPr>
            <a:xfrm>
              <a:off x="6379769" y="2658808"/>
              <a:ext cx="26148" cy="149262"/>
            </a:xfrm>
            <a:custGeom>
              <a:avLst/>
              <a:gdLst/>
              <a:ahLst/>
              <a:cxnLst/>
              <a:rect l="l" t="t" r="r" b="b"/>
              <a:pathLst>
                <a:path w="45719" h="260985">
                  <a:moveTo>
                    <a:pt x="32384" y="0"/>
                  </a:moveTo>
                  <a:lnTo>
                    <a:pt x="0" y="0"/>
                  </a:lnTo>
                  <a:lnTo>
                    <a:pt x="11554" y="260444"/>
                  </a:lnTo>
                  <a:lnTo>
                    <a:pt x="15468" y="260155"/>
                  </a:lnTo>
                  <a:lnTo>
                    <a:pt x="36287" y="254913"/>
                  </a:lnTo>
                  <a:lnTo>
                    <a:pt x="45147" y="251551"/>
                  </a:lnTo>
                  <a:lnTo>
                    <a:pt x="32384" y="0"/>
                  </a:lnTo>
                  <a:close/>
                </a:path>
              </a:pathLst>
            </a:custGeom>
            <a:solidFill>
              <a:srgbClr val="FFFF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345" name="object 83">
              <a:extLst>
                <a:ext uri="{FF2B5EF4-FFF2-40B4-BE49-F238E27FC236}">
                  <a16:creationId xmlns:a16="http://schemas.microsoft.com/office/drawing/2014/main" id="{8F901A88-3329-745E-DBB7-06BB776BD1BF}"/>
                </a:ext>
              </a:extLst>
            </p:cNvPr>
            <p:cNvSpPr/>
            <p:nvPr/>
          </p:nvSpPr>
          <p:spPr>
            <a:xfrm>
              <a:off x="6346451" y="2651143"/>
              <a:ext cx="57380" cy="15616"/>
            </a:xfrm>
            <a:custGeom>
              <a:avLst/>
              <a:gdLst/>
              <a:ahLst/>
              <a:cxnLst/>
              <a:rect l="l" t="t" r="r" b="b"/>
              <a:pathLst>
                <a:path w="100330" h="27304">
                  <a:moveTo>
                    <a:pt x="50019" y="0"/>
                  </a:moveTo>
                  <a:lnTo>
                    <a:pt x="31249" y="977"/>
                  </a:lnTo>
                  <a:lnTo>
                    <a:pt x="14737" y="3910"/>
                  </a:lnTo>
                  <a:lnTo>
                    <a:pt x="3715" y="8345"/>
                  </a:lnTo>
                  <a:lnTo>
                    <a:pt x="0" y="13402"/>
                  </a:lnTo>
                  <a:lnTo>
                    <a:pt x="3611" y="18467"/>
                  </a:lnTo>
                  <a:lnTo>
                    <a:pt x="14570" y="22926"/>
                  </a:lnTo>
                  <a:lnTo>
                    <a:pt x="31146" y="25894"/>
                  </a:lnTo>
                  <a:lnTo>
                    <a:pt x="50020" y="26883"/>
                  </a:lnTo>
                  <a:lnTo>
                    <a:pt x="68896" y="25894"/>
                  </a:lnTo>
                  <a:lnTo>
                    <a:pt x="85479" y="22926"/>
                  </a:lnTo>
                  <a:lnTo>
                    <a:pt x="96431" y="18467"/>
                  </a:lnTo>
                  <a:lnTo>
                    <a:pt x="100040" y="13402"/>
                  </a:lnTo>
                  <a:lnTo>
                    <a:pt x="96323" y="8345"/>
                  </a:lnTo>
                  <a:lnTo>
                    <a:pt x="85301" y="3910"/>
                  </a:lnTo>
                  <a:lnTo>
                    <a:pt x="68789" y="977"/>
                  </a:lnTo>
                  <a:lnTo>
                    <a:pt x="50019" y="0"/>
                  </a:lnTo>
                  <a:close/>
                </a:path>
              </a:pathLst>
            </a:custGeom>
            <a:solidFill>
              <a:srgbClr val="355A6F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346" name="object 84">
              <a:extLst>
                <a:ext uri="{FF2B5EF4-FFF2-40B4-BE49-F238E27FC236}">
                  <a16:creationId xmlns:a16="http://schemas.microsoft.com/office/drawing/2014/main" id="{9DD05771-4B1C-D993-B47E-C92C22B9033C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2947" y="3286285"/>
              <a:ext cx="49614" cy="99960"/>
            </a:xfrm>
            <a:prstGeom prst="rect">
              <a:avLst/>
            </a:prstGeom>
          </p:spPr>
        </p:pic>
      </p:grpSp>
      <p:sp>
        <p:nvSpPr>
          <p:cNvPr id="347" name="object 85">
            <a:extLst>
              <a:ext uri="{FF2B5EF4-FFF2-40B4-BE49-F238E27FC236}">
                <a16:creationId xmlns:a16="http://schemas.microsoft.com/office/drawing/2014/main" id="{0F814A2A-48B1-741E-477E-F5FE33B9D9D6}"/>
              </a:ext>
            </a:extLst>
          </p:cNvPr>
          <p:cNvSpPr/>
          <p:nvPr/>
        </p:nvSpPr>
        <p:spPr>
          <a:xfrm>
            <a:off x="4044135" y="3795085"/>
            <a:ext cx="739771" cy="961666"/>
          </a:xfrm>
          <a:custGeom>
            <a:avLst/>
            <a:gdLst/>
            <a:ahLst/>
            <a:cxnLst/>
            <a:rect l="l" t="t" r="r" b="b"/>
            <a:pathLst>
              <a:path w="1293494" h="1681479">
                <a:moveTo>
                  <a:pt x="1293049" y="0"/>
                </a:moveTo>
                <a:lnTo>
                  <a:pt x="0" y="0"/>
                </a:lnTo>
                <a:lnTo>
                  <a:pt x="0" y="1681173"/>
                </a:lnTo>
                <a:lnTo>
                  <a:pt x="1293049" y="1681173"/>
                </a:lnTo>
                <a:lnTo>
                  <a:pt x="1293049" y="0"/>
                </a:lnTo>
                <a:close/>
              </a:path>
            </a:pathLst>
          </a:custGeom>
          <a:solidFill>
            <a:srgbClr val="E5E8E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48" name="object 86">
            <a:extLst>
              <a:ext uri="{FF2B5EF4-FFF2-40B4-BE49-F238E27FC236}">
                <a16:creationId xmlns:a16="http://schemas.microsoft.com/office/drawing/2014/main" id="{2EE87B17-1144-142C-4E79-97CC1C94CC3E}"/>
              </a:ext>
            </a:extLst>
          </p:cNvPr>
          <p:cNvSpPr/>
          <p:nvPr/>
        </p:nvSpPr>
        <p:spPr>
          <a:xfrm>
            <a:off x="4044128" y="3795084"/>
            <a:ext cx="739771" cy="961666"/>
          </a:xfrm>
          <a:custGeom>
            <a:avLst/>
            <a:gdLst/>
            <a:ahLst/>
            <a:cxnLst/>
            <a:rect l="l" t="t" r="r" b="b"/>
            <a:pathLst>
              <a:path w="1293494" h="1681479">
                <a:moveTo>
                  <a:pt x="1070038" y="1566240"/>
                </a:moveTo>
                <a:lnTo>
                  <a:pt x="106299" y="1566202"/>
                </a:lnTo>
                <a:lnTo>
                  <a:pt x="106299" y="1583131"/>
                </a:lnTo>
                <a:lnTo>
                  <a:pt x="1070038" y="1566240"/>
                </a:lnTo>
                <a:close/>
              </a:path>
              <a:path w="1293494" h="1681479">
                <a:moveTo>
                  <a:pt x="1293050" y="0"/>
                </a:moveTo>
                <a:lnTo>
                  <a:pt x="0" y="0"/>
                </a:lnTo>
                <a:lnTo>
                  <a:pt x="0" y="1681175"/>
                </a:lnTo>
                <a:lnTo>
                  <a:pt x="26924" y="26936"/>
                </a:lnTo>
                <a:lnTo>
                  <a:pt x="1293050" y="19761"/>
                </a:lnTo>
                <a:lnTo>
                  <a:pt x="1293050" y="0"/>
                </a:lnTo>
                <a:close/>
              </a:path>
            </a:pathLst>
          </a:custGeom>
          <a:solidFill>
            <a:srgbClr val="EEF1F0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49" name="object 87">
            <a:extLst>
              <a:ext uri="{FF2B5EF4-FFF2-40B4-BE49-F238E27FC236}">
                <a16:creationId xmlns:a16="http://schemas.microsoft.com/office/drawing/2014/main" id="{4CC78099-5B8F-B69A-F4E6-C601374692D0}"/>
              </a:ext>
            </a:extLst>
          </p:cNvPr>
          <p:cNvSpPr/>
          <p:nvPr/>
        </p:nvSpPr>
        <p:spPr>
          <a:xfrm>
            <a:off x="4104923" y="3860846"/>
            <a:ext cx="618110" cy="830200"/>
          </a:xfrm>
          <a:custGeom>
            <a:avLst/>
            <a:gdLst/>
            <a:ahLst/>
            <a:cxnLst/>
            <a:rect l="l" t="t" r="r" b="b"/>
            <a:pathLst>
              <a:path w="1080769" h="1451609">
                <a:moveTo>
                  <a:pt x="1006538" y="0"/>
                </a:moveTo>
                <a:lnTo>
                  <a:pt x="0" y="0"/>
                </a:lnTo>
                <a:lnTo>
                  <a:pt x="0" y="1451229"/>
                </a:lnTo>
                <a:lnTo>
                  <a:pt x="1006538" y="1451229"/>
                </a:lnTo>
                <a:lnTo>
                  <a:pt x="1006538" y="0"/>
                </a:lnTo>
                <a:close/>
              </a:path>
              <a:path w="1080769" h="1451609">
                <a:moveTo>
                  <a:pt x="1080452" y="0"/>
                </a:moveTo>
                <a:lnTo>
                  <a:pt x="1075969" y="0"/>
                </a:lnTo>
                <a:lnTo>
                  <a:pt x="1075969" y="1451229"/>
                </a:lnTo>
                <a:lnTo>
                  <a:pt x="1080452" y="1451229"/>
                </a:lnTo>
                <a:lnTo>
                  <a:pt x="1080452" y="0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50" name="object 88">
            <a:extLst>
              <a:ext uri="{FF2B5EF4-FFF2-40B4-BE49-F238E27FC236}">
                <a16:creationId xmlns:a16="http://schemas.microsoft.com/office/drawing/2014/main" id="{84FE36FD-D826-A6D9-B809-3FA72169AB1B}"/>
              </a:ext>
            </a:extLst>
          </p:cNvPr>
          <p:cNvSpPr/>
          <p:nvPr/>
        </p:nvSpPr>
        <p:spPr>
          <a:xfrm>
            <a:off x="4104928" y="4415978"/>
            <a:ext cx="575983" cy="82439"/>
          </a:xfrm>
          <a:custGeom>
            <a:avLst/>
            <a:gdLst/>
            <a:ahLst/>
            <a:cxnLst/>
            <a:rect l="l" t="t" r="r" b="b"/>
            <a:pathLst>
              <a:path w="1007109" h="144145">
                <a:moveTo>
                  <a:pt x="0" y="143796"/>
                </a:moveTo>
                <a:lnTo>
                  <a:pt x="1006539" y="143796"/>
                </a:lnTo>
                <a:lnTo>
                  <a:pt x="1006539" y="0"/>
                </a:lnTo>
                <a:lnTo>
                  <a:pt x="0" y="0"/>
                </a:lnTo>
                <a:lnTo>
                  <a:pt x="0" y="143796"/>
                </a:lnTo>
                <a:close/>
              </a:path>
            </a:pathLst>
          </a:custGeom>
          <a:solidFill>
            <a:srgbClr val="D5DBDB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51" name="object 89">
            <a:extLst>
              <a:ext uri="{FF2B5EF4-FFF2-40B4-BE49-F238E27FC236}">
                <a16:creationId xmlns:a16="http://schemas.microsoft.com/office/drawing/2014/main" id="{58B32D68-571B-51A4-EE2A-BB89471B6345}"/>
              </a:ext>
            </a:extLst>
          </p:cNvPr>
          <p:cNvSpPr/>
          <p:nvPr/>
        </p:nvSpPr>
        <p:spPr>
          <a:xfrm>
            <a:off x="4104928" y="4415982"/>
            <a:ext cx="553830" cy="4358"/>
          </a:xfrm>
          <a:custGeom>
            <a:avLst/>
            <a:gdLst/>
            <a:ahLst/>
            <a:cxnLst/>
            <a:rect l="l" t="t" r="r" b="b"/>
            <a:pathLst>
              <a:path w="968375" h="7620">
                <a:moveTo>
                  <a:pt x="968263" y="0"/>
                </a:moveTo>
                <a:lnTo>
                  <a:pt x="0" y="0"/>
                </a:lnTo>
                <a:lnTo>
                  <a:pt x="0" y="7256"/>
                </a:lnTo>
                <a:lnTo>
                  <a:pt x="968263" y="0"/>
                </a:lnTo>
                <a:close/>
              </a:path>
            </a:pathLst>
          </a:custGeom>
          <a:solidFill>
            <a:srgbClr val="E5E8E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52" name="object 90">
            <a:extLst>
              <a:ext uri="{FF2B5EF4-FFF2-40B4-BE49-F238E27FC236}">
                <a16:creationId xmlns:a16="http://schemas.microsoft.com/office/drawing/2014/main" id="{3298BBBF-B865-1360-7D82-3E5DC3CE2F91}"/>
              </a:ext>
            </a:extLst>
          </p:cNvPr>
          <p:cNvSpPr/>
          <p:nvPr/>
        </p:nvSpPr>
        <p:spPr>
          <a:xfrm>
            <a:off x="4104928" y="4056187"/>
            <a:ext cx="575983" cy="82439"/>
          </a:xfrm>
          <a:custGeom>
            <a:avLst/>
            <a:gdLst/>
            <a:ahLst/>
            <a:cxnLst/>
            <a:rect l="l" t="t" r="r" b="b"/>
            <a:pathLst>
              <a:path w="1007109" h="144145">
                <a:moveTo>
                  <a:pt x="0" y="143796"/>
                </a:moveTo>
                <a:lnTo>
                  <a:pt x="1006539" y="143796"/>
                </a:lnTo>
                <a:lnTo>
                  <a:pt x="1006539" y="0"/>
                </a:lnTo>
                <a:lnTo>
                  <a:pt x="0" y="0"/>
                </a:lnTo>
                <a:lnTo>
                  <a:pt x="0" y="143796"/>
                </a:lnTo>
                <a:close/>
              </a:path>
            </a:pathLst>
          </a:custGeom>
          <a:solidFill>
            <a:srgbClr val="D5DBDB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53" name="object 91">
            <a:extLst>
              <a:ext uri="{FF2B5EF4-FFF2-40B4-BE49-F238E27FC236}">
                <a16:creationId xmlns:a16="http://schemas.microsoft.com/office/drawing/2014/main" id="{063AF872-4E71-B097-1E60-EF78D9861E23}"/>
              </a:ext>
            </a:extLst>
          </p:cNvPr>
          <p:cNvSpPr/>
          <p:nvPr/>
        </p:nvSpPr>
        <p:spPr>
          <a:xfrm>
            <a:off x="4104928" y="4056191"/>
            <a:ext cx="553830" cy="4358"/>
          </a:xfrm>
          <a:custGeom>
            <a:avLst/>
            <a:gdLst/>
            <a:ahLst/>
            <a:cxnLst/>
            <a:rect l="l" t="t" r="r" b="b"/>
            <a:pathLst>
              <a:path w="968375" h="7620">
                <a:moveTo>
                  <a:pt x="968263" y="0"/>
                </a:moveTo>
                <a:lnTo>
                  <a:pt x="0" y="0"/>
                </a:lnTo>
                <a:lnTo>
                  <a:pt x="0" y="7256"/>
                </a:lnTo>
                <a:lnTo>
                  <a:pt x="968263" y="0"/>
                </a:lnTo>
                <a:close/>
              </a:path>
            </a:pathLst>
          </a:custGeom>
          <a:solidFill>
            <a:srgbClr val="E5E8E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54" name="object 92">
            <a:extLst>
              <a:ext uri="{FF2B5EF4-FFF2-40B4-BE49-F238E27FC236}">
                <a16:creationId xmlns:a16="http://schemas.microsoft.com/office/drawing/2014/main" id="{BD8706B0-E8EF-EADD-63E3-0599FE04D167}"/>
              </a:ext>
            </a:extLst>
          </p:cNvPr>
          <p:cNvSpPr/>
          <p:nvPr/>
        </p:nvSpPr>
        <p:spPr>
          <a:xfrm>
            <a:off x="4104923" y="4071948"/>
            <a:ext cx="575983" cy="411105"/>
          </a:xfrm>
          <a:custGeom>
            <a:avLst/>
            <a:gdLst/>
            <a:ahLst/>
            <a:cxnLst/>
            <a:rect l="l" t="t" r="r" b="b"/>
            <a:pathLst>
              <a:path w="1007109" h="718820">
                <a:moveTo>
                  <a:pt x="1006538" y="710755"/>
                </a:moveTo>
                <a:lnTo>
                  <a:pt x="0" y="710755"/>
                </a:lnTo>
                <a:lnTo>
                  <a:pt x="0" y="718197"/>
                </a:lnTo>
                <a:lnTo>
                  <a:pt x="1006538" y="718197"/>
                </a:lnTo>
                <a:lnTo>
                  <a:pt x="1006538" y="710755"/>
                </a:lnTo>
                <a:close/>
              </a:path>
              <a:path w="1007109" h="718820">
                <a:moveTo>
                  <a:pt x="1006538" y="629488"/>
                </a:moveTo>
                <a:lnTo>
                  <a:pt x="0" y="629488"/>
                </a:lnTo>
                <a:lnTo>
                  <a:pt x="0" y="636930"/>
                </a:lnTo>
                <a:lnTo>
                  <a:pt x="1006538" y="636930"/>
                </a:lnTo>
                <a:lnTo>
                  <a:pt x="1006538" y="629488"/>
                </a:lnTo>
                <a:close/>
              </a:path>
              <a:path w="1007109" h="718820">
                <a:moveTo>
                  <a:pt x="1006538" y="81267"/>
                </a:moveTo>
                <a:lnTo>
                  <a:pt x="0" y="81267"/>
                </a:lnTo>
                <a:lnTo>
                  <a:pt x="0" y="88722"/>
                </a:lnTo>
                <a:lnTo>
                  <a:pt x="1006538" y="88722"/>
                </a:lnTo>
                <a:lnTo>
                  <a:pt x="1006538" y="81267"/>
                </a:lnTo>
                <a:close/>
              </a:path>
              <a:path w="1007109" h="718820">
                <a:moveTo>
                  <a:pt x="1006538" y="0"/>
                </a:moveTo>
                <a:lnTo>
                  <a:pt x="0" y="0"/>
                </a:lnTo>
                <a:lnTo>
                  <a:pt x="0" y="7454"/>
                </a:lnTo>
                <a:lnTo>
                  <a:pt x="1006538" y="7454"/>
                </a:lnTo>
                <a:lnTo>
                  <a:pt x="1006538" y="0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55" name="object 93">
            <a:extLst>
              <a:ext uri="{FF2B5EF4-FFF2-40B4-BE49-F238E27FC236}">
                <a16:creationId xmlns:a16="http://schemas.microsoft.com/office/drawing/2014/main" id="{269877E3-96DA-284C-28A0-724A63C2151D}"/>
              </a:ext>
            </a:extLst>
          </p:cNvPr>
          <p:cNvSpPr/>
          <p:nvPr/>
        </p:nvSpPr>
        <p:spPr>
          <a:xfrm>
            <a:off x="4104923" y="3859604"/>
            <a:ext cx="573441" cy="828747"/>
          </a:xfrm>
          <a:custGeom>
            <a:avLst/>
            <a:gdLst/>
            <a:ahLst/>
            <a:cxnLst/>
            <a:rect l="l" t="t" r="r" b="b"/>
            <a:pathLst>
              <a:path w="1002665" h="1449070">
                <a:moveTo>
                  <a:pt x="999337" y="1117092"/>
                </a:moveTo>
                <a:lnTo>
                  <a:pt x="0" y="1116634"/>
                </a:lnTo>
                <a:lnTo>
                  <a:pt x="0" y="1448904"/>
                </a:lnTo>
                <a:lnTo>
                  <a:pt x="26924" y="1294447"/>
                </a:lnTo>
                <a:lnTo>
                  <a:pt x="999337" y="1290650"/>
                </a:lnTo>
                <a:lnTo>
                  <a:pt x="999337" y="1117092"/>
                </a:lnTo>
                <a:close/>
              </a:path>
              <a:path w="1002665" h="1449070">
                <a:moveTo>
                  <a:pt x="999337" y="0"/>
                </a:moveTo>
                <a:lnTo>
                  <a:pt x="0" y="0"/>
                </a:lnTo>
                <a:lnTo>
                  <a:pt x="0" y="342900"/>
                </a:lnTo>
                <a:lnTo>
                  <a:pt x="26924" y="56007"/>
                </a:lnTo>
                <a:lnTo>
                  <a:pt x="999337" y="59232"/>
                </a:lnTo>
                <a:lnTo>
                  <a:pt x="999337" y="0"/>
                </a:lnTo>
                <a:close/>
              </a:path>
              <a:path w="1002665" h="1449070">
                <a:moveTo>
                  <a:pt x="1002347" y="487514"/>
                </a:moveTo>
                <a:lnTo>
                  <a:pt x="0" y="487514"/>
                </a:lnTo>
                <a:lnTo>
                  <a:pt x="0" y="964425"/>
                </a:lnTo>
                <a:lnTo>
                  <a:pt x="26924" y="665353"/>
                </a:lnTo>
                <a:lnTo>
                  <a:pt x="1002347" y="661454"/>
                </a:lnTo>
                <a:lnTo>
                  <a:pt x="1002347" y="487514"/>
                </a:lnTo>
                <a:close/>
              </a:path>
            </a:pathLst>
          </a:custGeom>
          <a:solidFill>
            <a:srgbClr val="848381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56" name="object 94">
            <a:extLst>
              <a:ext uri="{FF2B5EF4-FFF2-40B4-BE49-F238E27FC236}">
                <a16:creationId xmlns:a16="http://schemas.microsoft.com/office/drawing/2014/main" id="{03E84873-DB17-6E5A-D83F-DD570316100E}"/>
              </a:ext>
            </a:extLst>
          </p:cNvPr>
          <p:cNvSpPr/>
          <p:nvPr/>
        </p:nvSpPr>
        <p:spPr>
          <a:xfrm>
            <a:off x="4680585" y="3863407"/>
            <a:ext cx="39948" cy="825116"/>
          </a:xfrm>
          <a:custGeom>
            <a:avLst/>
            <a:gdLst/>
            <a:ahLst/>
            <a:cxnLst/>
            <a:rect l="l" t="t" r="r" b="b"/>
            <a:pathLst>
              <a:path w="69850" h="1442720">
                <a:moveTo>
                  <a:pt x="69421" y="0"/>
                </a:moveTo>
                <a:lnTo>
                  <a:pt x="0" y="0"/>
                </a:lnTo>
                <a:lnTo>
                  <a:pt x="0" y="1442249"/>
                </a:lnTo>
                <a:lnTo>
                  <a:pt x="69421" y="1442249"/>
                </a:lnTo>
                <a:lnTo>
                  <a:pt x="69421" y="0"/>
                </a:lnTo>
                <a:close/>
              </a:path>
            </a:pathLst>
          </a:custGeom>
          <a:solidFill>
            <a:srgbClr val="E5E8E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57" name="object 95">
            <a:extLst>
              <a:ext uri="{FF2B5EF4-FFF2-40B4-BE49-F238E27FC236}">
                <a16:creationId xmlns:a16="http://schemas.microsoft.com/office/drawing/2014/main" id="{D7B36120-260E-8641-FEB0-407156AA3812}"/>
              </a:ext>
            </a:extLst>
          </p:cNvPr>
          <p:cNvSpPr/>
          <p:nvPr/>
        </p:nvSpPr>
        <p:spPr>
          <a:xfrm>
            <a:off x="4680585" y="3863405"/>
            <a:ext cx="39948" cy="825116"/>
          </a:xfrm>
          <a:custGeom>
            <a:avLst/>
            <a:gdLst/>
            <a:ahLst/>
            <a:cxnLst/>
            <a:rect l="l" t="t" r="r" b="b"/>
            <a:pathLst>
              <a:path w="69850" h="1442720">
                <a:moveTo>
                  <a:pt x="69421" y="0"/>
                </a:moveTo>
                <a:lnTo>
                  <a:pt x="0" y="0"/>
                </a:lnTo>
                <a:lnTo>
                  <a:pt x="0" y="1442249"/>
                </a:lnTo>
                <a:lnTo>
                  <a:pt x="26355" y="26365"/>
                </a:lnTo>
                <a:lnTo>
                  <a:pt x="65673" y="11004"/>
                </a:lnTo>
                <a:lnTo>
                  <a:pt x="69421" y="0"/>
                </a:lnTo>
                <a:close/>
              </a:path>
            </a:pathLst>
          </a:custGeom>
          <a:solidFill>
            <a:srgbClr val="EEF1F0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58" name="object 96">
            <a:extLst>
              <a:ext uri="{FF2B5EF4-FFF2-40B4-BE49-F238E27FC236}">
                <a16:creationId xmlns:a16="http://schemas.microsoft.com/office/drawing/2014/main" id="{471B0486-0535-3021-7E2C-D76449E41C32}"/>
              </a:ext>
            </a:extLst>
          </p:cNvPr>
          <p:cNvSpPr/>
          <p:nvPr/>
        </p:nvSpPr>
        <p:spPr>
          <a:xfrm>
            <a:off x="4676903" y="3859996"/>
            <a:ext cx="47212" cy="830200"/>
          </a:xfrm>
          <a:custGeom>
            <a:avLst/>
            <a:gdLst/>
            <a:ahLst/>
            <a:cxnLst/>
            <a:rect l="l" t="t" r="r" b="b"/>
            <a:pathLst>
              <a:path w="82550" h="1451609">
                <a:moveTo>
                  <a:pt x="82270" y="0"/>
                </a:moveTo>
                <a:lnTo>
                  <a:pt x="69418" y="0"/>
                </a:lnTo>
                <a:lnTo>
                  <a:pt x="69418" y="12700"/>
                </a:lnTo>
                <a:lnTo>
                  <a:pt x="69418" y="1438910"/>
                </a:lnTo>
                <a:lnTo>
                  <a:pt x="12852" y="1438910"/>
                </a:lnTo>
                <a:lnTo>
                  <a:pt x="12852" y="12700"/>
                </a:lnTo>
                <a:lnTo>
                  <a:pt x="69418" y="12700"/>
                </a:lnTo>
                <a:lnTo>
                  <a:pt x="69418" y="0"/>
                </a:lnTo>
                <a:lnTo>
                  <a:pt x="0" y="0"/>
                </a:lnTo>
                <a:lnTo>
                  <a:pt x="0" y="12700"/>
                </a:lnTo>
                <a:lnTo>
                  <a:pt x="0" y="1438910"/>
                </a:lnTo>
                <a:lnTo>
                  <a:pt x="0" y="1451610"/>
                </a:lnTo>
                <a:lnTo>
                  <a:pt x="82270" y="1451610"/>
                </a:lnTo>
                <a:lnTo>
                  <a:pt x="82270" y="1439202"/>
                </a:lnTo>
                <a:lnTo>
                  <a:pt x="82270" y="1438910"/>
                </a:lnTo>
                <a:lnTo>
                  <a:pt x="82270" y="12700"/>
                </a:lnTo>
                <a:lnTo>
                  <a:pt x="82270" y="12407"/>
                </a:lnTo>
                <a:lnTo>
                  <a:pt x="82270" y="0"/>
                </a:lnTo>
                <a:close/>
              </a:path>
            </a:pathLst>
          </a:custGeom>
          <a:solidFill>
            <a:srgbClr val="838381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pic>
        <p:nvPicPr>
          <p:cNvPr id="359" name="object 97">
            <a:extLst>
              <a:ext uri="{FF2B5EF4-FFF2-40B4-BE49-F238E27FC236}">
                <a16:creationId xmlns:a16="http://schemas.microsoft.com/office/drawing/2014/main" id="{16F57BA3-9724-60CC-838F-1058FB2CC5F9}"/>
              </a:ext>
            </a:extLst>
          </p:cNvPr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130" y="4262065"/>
            <a:ext cx="57355" cy="131046"/>
          </a:xfrm>
          <a:prstGeom prst="rect">
            <a:avLst/>
          </a:prstGeom>
        </p:spPr>
      </p:pic>
      <p:sp>
        <p:nvSpPr>
          <p:cNvPr id="360" name="object 98">
            <a:extLst>
              <a:ext uri="{FF2B5EF4-FFF2-40B4-BE49-F238E27FC236}">
                <a16:creationId xmlns:a16="http://schemas.microsoft.com/office/drawing/2014/main" id="{47AD32E8-4E81-C2FE-7BF8-375FE9FF6C0D}"/>
              </a:ext>
            </a:extLst>
          </p:cNvPr>
          <p:cNvSpPr/>
          <p:nvPr/>
        </p:nvSpPr>
        <p:spPr>
          <a:xfrm>
            <a:off x="4660256" y="4228335"/>
            <a:ext cx="16343" cy="81349"/>
          </a:xfrm>
          <a:custGeom>
            <a:avLst/>
            <a:gdLst/>
            <a:ahLst/>
            <a:cxnLst/>
            <a:rect l="l" t="t" r="r" b="b"/>
            <a:pathLst>
              <a:path w="28575" h="142239">
                <a:moveTo>
                  <a:pt x="28181" y="59423"/>
                </a:moveTo>
                <a:lnTo>
                  <a:pt x="13500" y="40690"/>
                </a:lnTo>
                <a:lnTo>
                  <a:pt x="13500" y="6819"/>
                </a:lnTo>
                <a:lnTo>
                  <a:pt x="13500" y="3035"/>
                </a:lnTo>
                <a:lnTo>
                  <a:pt x="10401" y="0"/>
                </a:lnTo>
                <a:lnTo>
                  <a:pt x="2933" y="152"/>
                </a:lnTo>
                <a:lnTo>
                  <a:pt x="12" y="3149"/>
                </a:lnTo>
                <a:lnTo>
                  <a:pt x="12" y="44132"/>
                </a:lnTo>
                <a:lnTo>
                  <a:pt x="17157" y="65874"/>
                </a:lnTo>
                <a:lnTo>
                  <a:pt x="17157" y="134861"/>
                </a:lnTo>
                <a:lnTo>
                  <a:pt x="28181" y="141744"/>
                </a:lnTo>
                <a:lnTo>
                  <a:pt x="28181" y="59423"/>
                </a:lnTo>
                <a:close/>
              </a:path>
            </a:pathLst>
          </a:custGeom>
          <a:solidFill>
            <a:srgbClr val="58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61" name="object 99">
            <a:extLst>
              <a:ext uri="{FF2B5EF4-FFF2-40B4-BE49-F238E27FC236}">
                <a16:creationId xmlns:a16="http://schemas.microsoft.com/office/drawing/2014/main" id="{E378E275-D2E9-8BD6-9D41-F6C5FB976A20}"/>
              </a:ext>
            </a:extLst>
          </p:cNvPr>
          <p:cNvSpPr/>
          <p:nvPr/>
        </p:nvSpPr>
        <p:spPr>
          <a:xfrm>
            <a:off x="4163697" y="4230158"/>
            <a:ext cx="463764" cy="460859"/>
          </a:xfrm>
          <a:custGeom>
            <a:avLst/>
            <a:gdLst/>
            <a:ahLst/>
            <a:cxnLst/>
            <a:rect l="l" t="t" r="r" b="b"/>
            <a:pathLst>
              <a:path w="810894" h="805815">
                <a:moveTo>
                  <a:pt x="7708" y="629094"/>
                </a:moveTo>
                <a:lnTo>
                  <a:pt x="0" y="629094"/>
                </a:lnTo>
                <a:lnTo>
                  <a:pt x="0" y="805484"/>
                </a:lnTo>
                <a:lnTo>
                  <a:pt x="7708" y="805484"/>
                </a:lnTo>
                <a:lnTo>
                  <a:pt x="7708" y="629094"/>
                </a:lnTo>
                <a:close/>
              </a:path>
              <a:path w="810894" h="805815">
                <a:moveTo>
                  <a:pt x="7708" y="0"/>
                </a:moveTo>
                <a:lnTo>
                  <a:pt x="0" y="0"/>
                </a:lnTo>
                <a:lnTo>
                  <a:pt x="0" y="164515"/>
                </a:lnTo>
                <a:lnTo>
                  <a:pt x="7708" y="164515"/>
                </a:lnTo>
                <a:lnTo>
                  <a:pt x="7708" y="0"/>
                </a:lnTo>
                <a:close/>
              </a:path>
              <a:path w="810894" h="805815">
                <a:moveTo>
                  <a:pt x="137185" y="0"/>
                </a:moveTo>
                <a:lnTo>
                  <a:pt x="129489" y="0"/>
                </a:lnTo>
                <a:lnTo>
                  <a:pt x="129489" y="164515"/>
                </a:lnTo>
                <a:lnTo>
                  <a:pt x="137185" y="164515"/>
                </a:lnTo>
                <a:lnTo>
                  <a:pt x="137185" y="0"/>
                </a:lnTo>
                <a:close/>
              </a:path>
              <a:path w="810894" h="805815">
                <a:moveTo>
                  <a:pt x="138557" y="629094"/>
                </a:moveTo>
                <a:lnTo>
                  <a:pt x="130860" y="629094"/>
                </a:lnTo>
                <a:lnTo>
                  <a:pt x="130860" y="805484"/>
                </a:lnTo>
                <a:lnTo>
                  <a:pt x="138557" y="805484"/>
                </a:lnTo>
                <a:lnTo>
                  <a:pt x="138557" y="629094"/>
                </a:lnTo>
                <a:close/>
              </a:path>
              <a:path w="810894" h="805815">
                <a:moveTo>
                  <a:pt x="266661" y="629094"/>
                </a:moveTo>
                <a:lnTo>
                  <a:pt x="258953" y="629094"/>
                </a:lnTo>
                <a:lnTo>
                  <a:pt x="258953" y="805484"/>
                </a:lnTo>
                <a:lnTo>
                  <a:pt x="266661" y="805484"/>
                </a:lnTo>
                <a:lnTo>
                  <a:pt x="266661" y="629094"/>
                </a:lnTo>
                <a:close/>
              </a:path>
              <a:path w="810894" h="805815">
                <a:moveTo>
                  <a:pt x="266661" y="0"/>
                </a:moveTo>
                <a:lnTo>
                  <a:pt x="258953" y="0"/>
                </a:lnTo>
                <a:lnTo>
                  <a:pt x="258953" y="164515"/>
                </a:lnTo>
                <a:lnTo>
                  <a:pt x="266661" y="164515"/>
                </a:lnTo>
                <a:lnTo>
                  <a:pt x="266661" y="0"/>
                </a:lnTo>
                <a:close/>
              </a:path>
              <a:path w="810894" h="805815">
                <a:moveTo>
                  <a:pt x="397522" y="0"/>
                </a:moveTo>
                <a:lnTo>
                  <a:pt x="389813" y="0"/>
                </a:lnTo>
                <a:lnTo>
                  <a:pt x="389813" y="182448"/>
                </a:lnTo>
                <a:lnTo>
                  <a:pt x="397522" y="182448"/>
                </a:lnTo>
                <a:lnTo>
                  <a:pt x="397522" y="0"/>
                </a:lnTo>
                <a:close/>
              </a:path>
              <a:path w="810894" h="805815">
                <a:moveTo>
                  <a:pt x="593128" y="0"/>
                </a:moveTo>
                <a:lnTo>
                  <a:pt x="585419" y="0"/>
                </a:lnTo>
                <a:lnTo>
                  <a:pt x="585419" y="182448"/>
                </a:lnTo>
                <a:lnTo>
                  <a:pt x="593128" y="182448"/>
                </a:lnTo>
                <a:lnTo>
                  <a:pt x="593128" y="0"/>
                </a:lnTo>
                <a:close/>
              </a:path>
              <a:path w="810894" h="805815">
                <a:moveTo>
                  <a:pt x="810768" y="0"/>
                </a:moveTo>
                <a:lnTo>
                  <a:pt x="803059" y="0"/>
                </a:lnTo>
                <a:lnTo>
                  <a:pt x="803059" y="182448"/>
                </a:lnTo>
                <a:lnTo>
                  <a:pt x="810768" y="182448"/>
                </a:lnTo>
                <a:lnTo>
                  <a:pt x="810768" y="0"/>
                </a:lnTo>
                <a:close/>
              </a:path>
            </a:pathLst>
          </a:custGeom>
          <a:solidFill>
            <a:srgbClr val="57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pic>
        <p:nvPicPr>
          <p:cNvPr id="362" name="object 100">
            <a:extLst>
              <a:ext uri="{FF2B5EF4-FFF2-40B4-BE49-F238E27FC236}">
                <a16:creationId xmlns:a16="http://schemas.microsoft.com/office/drawing/2014/main" id="{5E3ABDE6-D524-9E0A-EF1E-A79755695FB2}"/>
              </a:ext>
            </a:extLst>
          </p:cNvPr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645" y="4537969"/>
            <a:ext cx="116272" cy="100457"/>
          </a:xfrm>
          <a:prstGeom prst="rect">
            <a:avLst/>
          </a:prstGeom>
        </p:spPr>
      </p:pic>
      <p:sp>
        <p:nvSpPr>
          <p:cNvPr id="363" name="object 101">
            <a:extLst>
              <a:ext uri="{FF2B5EF4-FFF2-40B4-BE49-F238E27FC236}">
                <a16:creationId xmlns:a16="http://schemas.microsoft.com/office/drawing/2014/main" id="{62C66897-5C38-373F-B457-186E4382B13C}"/>
              </a:ext>
            </a:extLst>
          </p:cNvPr>
          <p:cNvSpPr/>
          <p:nvPr/>
        </p:nvSpPr>
        <p:spPr>
          <a:xfrm>
            <a:off x="4128902" y="4324244"/>
            <a:ext cx="74086" cy="265838"/>
          </a:xfrm>
          <a:custGeom>
            <a:avLst/>
            <a:gdLst/>
            <a:ahLst/>
            <a:cxnLst/>
            <a:rect l="l" t="t" r="r" b="b"/>
            <a:pathLst>
              <a:path w="129540" h="464820">
                <a:moveTo>
                  <a:pt x="129482" y="0"/>
                </a:moveTo>
                <a:lnTo>
                  <a:pt x="0" y="0"/>
                </a:lnTo>
                <a:lnTo>
                  <a:pt x="0" y="464572"/>
                </a:lnTo>
                <a:lnTo>
                  <a:pt x="129482" y="464572"/>
                </a:lnTo>
                <a:lnTo>
                  <a:pt x="129482" y="0"/>
                </a:lnTo>
                <a:close/>
              </a:path>
            </a:pathLst>
          </a:custGeom>
          <a:solidFill>
            <a:srgbClr val="E5E8E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64" name="object 102">
            <a:extLst>
              <a:ext uri="{FF2B5EF4-FFF2-40B4-BE49-F238E27FC236}">
                <a16:creationId xmlns:a16="http://schemas.microsoft.com/office/drawing/2014/main" id="{72E07E5D-1863-6C46-F4A0-F8A9629AED78}"/>
              </a:ext>
            </a:extLst>
          </p:cNvPr>
          <p:cNvSpPr/>
          <p:nvPr/>
        </p:nvSpPr>
        <p:spPr>
          <a:xfrm>
            <a:off x="4130483" y="4367805"/>
            <a:ext cx="71181" cy="178678"/>
          </a:xfrm>
          <a:custGeom>
            <a:avLst/>
            <a:gdLst/>
            <a:ahLst/>
            <a:cxnLst/>
            <a:rect l="l" t="t" r="r" b="b"/>
            <a:pathLst>
              <a:path w="124459" h="312420">
                <a:moveTo>
                  <a:pt x="123964" y="0"/>
                </a:moveTo>
                <a:lnTo>
                  <a:pt x="0" y="0"/>
                </a:lnTo>
                <a:lnTo>
                  <a:pt x="0" y="312252"/>
                </a:lnTo>
                <a:lnTo>
                  <a:pt x="123964" y="312252"/>
                </a:lnTo>
                <a:lnTo>
                  <a:pt x="123964" y="0"/>
                </a:lnTo>
                <a:close/>
              </a:path>
            </a:pathLst>
          </a:custGeom>
          <a:solidFill>
            <a:srgbClr val="FAFBFB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65" name="object 103">
            <a:extLst>
              <a:ext uri="{FF2B5EF4-FFF2-40B4-BE49-F238E27FC236}">
                <a16:creationId xmlns:a16="http://schemas.microsoft.com/office/drawing/2014/main" id="{87471339-6073-794C-DE43-DD5F3FF2F8E3}"/>
              </a:ext>
            </a:extLst>
          </p:cNvPr>
          <p:cNvSpPr/>
          <p:nvPr/>
        </p:nvSpPr>
        <p:spPr>
          <a:xfrm>
            <a:off x="4133633" y="4371745"/>
            <a:ext cx="64644" cy="16343"/>
          </a:xfrm>
          <a:custGeom>
            <a:avLst/>
            <a:gdLst/>
            <a:ahLst/>
            <a:cxnLst/>
            <a:rect l="l" t="t" r="r" b="b"/>
            <a:pathLst>
              <a:path w="113029" h="28575">
                <a:moveTo>
                  <a:pt x="112949" y="0"/>
                </a:moveTo>
                <a:lnTo>
                  <a:pt x="0" y="0"/>
                </a:lnTo>
                <a:lnTo>
                  <a:pt x="0" y="28135"/>
                </a:lnTo>
                <a:lnTo>
                  <a:pt x="112949" y="28135"/>
                </a:lnTo>
                <a:lnTo>
                  <a:pt x="112949" y="0"/>
                </a:lnTo>
                <a:close/>
              </a:path>
            </a:pathLst>
          </a:custGeom>
          <a:solidFill>
            <a:srgbClr val="FFCE00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66" name="object 104">
            <a:extLst>
              <a:ext uri="{FF2B5EF4-FFF2-40B4-BE49-F238E27FC236}">
                <a16:creationId xmlns:a16="http://schemas.microsoft.com/office/drawing/2014/main" id="{86253A02-CCB1-7661-1436-30F7EAE74A57}"/>
              </a:ext>
            </a:extLst>
          </p:cNvPr>
          <p:cNvSpPr/>
          <p:nvPr/>
        </p:nvSpPr>
        <p:spPr>
          <a:xfrm>
            <a:off x="4136783" y="4395387"/>
            <a:ext cx="58470" cy="86434"/>
          </a:xfrm>
          <a:custGeom>
            <a:avLst/>
            <a:gdLst/>
            <a:ahLst/>
            <a:cxnLst/>
            <a:rect l="l" t="t" r="r" b="b"/>
            <a:pathLst>
              <a:path w="102234" h="151129">
                <a:moveTo>
                  <a:pt x="101923" y="0"/>
                </a:moveTo>
                <a:lnTo>
                  <a:pt x="0" y="0"/>
                </a:lnTo>
                <a:lnTo>
                  <a:pt x="0" y="150833"/>
                </a:lnTo>
                <a:lnTo>
                  <a:pt x="101923" y="150833"/>
                </a:lnTo>
                <a:lnTo>
                  <a:pt x="101923" y="0"/>
                </a:lnTo>
                <a:close/>
              </a:path>
            </a:pathLst>
          </a:custGeom>
          <a:solidFill>
            <a:srgbClr val="E5E8E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67" name="object 105">
            <a:extLst>
              <a:ext uri="{FF2B5EF4-FFF2-40B4-BE49-F238E27FC236}">
                <a16:creationId xmlns:a16="http://schemas.microsoft.com/office/drawing/2014/main" id="{1B56D26E-42DA-A0A9-B5C2-791F07BAECA3}"/>
              </a:ext>
            </a:extLst>
          </p:cNvPr>
          <p:cNvSpPr/>
          <p:nvPr/>
        </p:nvSpPr>
        <p:spPr>
          <a:xfrm>
            <a:off x="4150565" y="4404747"/>
            <a:ext cx="30869" cy="71181"/>
          </a:xfrm>
          <a:custGeom>
            <a:avLst/>
            <a:gdLst/>
            <a:ahLst/>
            <a:cxnLst/>
            <a:rect l="l" t="t" r="r" b="b"/>
            <a:pathLst>
              <a:path w="53975" h="124459">
                <a:moveTo>
                  <a:pt x="53721" y="0"/>
                </a:moveTo>
                <a:lnTo>
                  <a:pt x="0" y="0"/>
                </a:lnTo>
                <a:lnTo>
                  <a:pt x="0" y="5080"/>
                </a:lnTo>
                <a:lnTo>
                  <a:pt x="0" y="119380"/>
                </a:lnTo>
                <a:lnTo>
                  <a:pt x="0" y="124460"/>
                </a:lnTo>
                <a:lnTo>
                  <a:pt x="53721" y="124460"/>
                </a:lnTo>
                <a:lnTo>
                  <a:pt x="53721" y="119481"/>
                </a:lnTo>
                <a:lnTo>
                  <a:pt x="53721" y="5499"/>
                </a:lnTo>
                <a:lnTo>
                  <a:pt x="48590" y="5499"/>
                </a:lnTo>
                <a:lnTo>
                  <a:pt x="48590" y="119380"/>
                </a:lnTo>
                <a:lnTo>
                  <a:pt x="5130" y="119380"/>
                </a:lnTo>
                <a:lnTo>
                  <a:pt x="5130" y="5080"/>
                </a:lnTo>
                <a:lnTo>
                  <a:pt x="53721" y="5080"/>
                </a:lnTo>
                <a:lnTo>
                  <a:pt x="53721" y="0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68" name="object 106">
            <a:extLst>
              <a:ext uri="{FF2B5EF4-FFF2-40B4-BE49-F238E27FC236}">
                <a16:creationId xmlns:a16="http://schemas.microsoft.com/office/drawing/2014/main" id="{54A6AB56-48AF-09E7-20AB-AD88556FC342}"/>
              </a:ext>
            </a:extLst>
          </p:cNvPr>
          <p:cNvSpPr/>
          <p:nvPr/>
        </p:nvSpPr>
        <p:spPr>
          <a:xfrm>
            <a:off x="4133627" y="4395392"/>
            <a:ext cx="64644" cy="25422"/>
          </a:xfrm>
          <a:custGeom>
            <a:avLst/>
            <a:gdLst/>
            <a:ahLst/>
            <a:cxnLst/>
            <a:rect l="l" t="t" r="r" b="b"/>
            <a:pathLst>
              <a:path w="113029" h="44450">
                <a:moveTo>
                  <a:pt x="112953" y="0"/>
                </a:moveTo>
                <a:lnTo>
                  <a:pt x="0" y="0"/>
                </a:lnTo>
                <a:lnTo>
                  <a:pt x="0" y="24777"/>
                </a:lnTo>
                <a:lnTo>
                  <a:pt x="5918" y="24777"/>
                </a:lnTo>
                <a:lnTo>
                  <a:pt x="5918" y="44056"/>
                </a:lnTo>
                <a:lnTo>
                  <a:pt x="107022" y="44056"/>
                </a:lnTo>
                <a:lnTo>
                  <a:pt x="107022" y="24777"/>
                </a:lnTo>
                <a:lnTo>
                  <a:pt x="112953" y="24777"/>
                </a:lnTo>
                <a:lnTo>
                  <a:pt x="112953" y="0"/>
                </a:lnTo>
                <a:close/>
              </a:path>
            </a:pathLst>
          </a:custGeom>
          <a:solidFill>
            <a:srgbClr val="2D2C22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69" name="object 107">
            <a:extLst>
              <a:ext uri="{FF2B5EF4-FFF2-40B4-BE49-F238E27FC236}">
                <a16:creationId xmlns:a16="http://schemas.microsoft.com/office/drawing/2014/main" id="{E707E18B-0C45-F262-E289-419ED415F8D9}"/>
              </a:ext>
            </a:extLst>
          </p:cNvPr>
          <p:cNvSpPr/>
          <p:nvPr/>
        </p:nvSpPr>
        <p:spPr>
          <a:xfrm>
            <a:off x="4154095" y="4334505"/>
            <a:ext cx="23969" cy="23969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659" y="0"/>
                </a:moveTo>
                <a:lnTo>
                  <a:pt x="12620" y="1624"/>
                </a:lnTo>
                <a:lnTo>
                  <a:pt x="6053" y="6053"/>
                </a:lnTo>
                <a:lnTo>
                  <a:pt x="1624" y="12620"/>
                </a:lnTo>
                <a:lnTo>
                  <a:pt x="0" y="20659"/>
                </a:lnTo>
                <a:lnTo>
                  <a:pt x="1624" y="28697"/>
                </a:lnTo>
                <a:lnTo>
                  <a:pt x="6053" y="35264"/>
                </a:lnTo>
                <a:lnTo>
                  <a:pt x="12620" y="39693"/>
                </a:lnTo>
                <a:lnTo>
                  <a:pt x="20659" y="41318"/>
                </a:lnTo>
                <a:lnTo>
                  <a:pt x="28703" y="39693"/>
                </a:lnTo>
                <a:lnTo>
                  <a:pt x="35273" y="35264"/>
                </a:lnTo>
                <a:lnTo>
                  <a:pt x="39703" y="28697"/>
                </a:lnTo>
                <a:lnTo>
                  <a:pt x="41328" y="20659"/>
                </a:lnTo>
                <a:lnTo>
                  <a:pt x="39703" y="12620"/>
                </a:lnTo>
                <a:lnTo>
                  <a:pt x="35273" y="6053"/>
                </a:lnTo>
                <a:lnTo>
                  <a:pt x="28703" y="1624"/>
                </a:lnTo>
                <a:lnTo>
                  <a:pt x="20659" y="0"/>
                </a:lnTo>
                <a:close/>
              </a:path>
            </a:pathLst>
          </a:custGeom>
          <a:solidFill>
            <a:srgbClr val="58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70" name="object 108">
            <a:extLst>
              <a:ext uri="{FF2B5EF4-FFF2-40B4-BE49-F238E27FC236}">
                <a16:creationId xmlns:a16="http://schemas.microsoft.com/office/drawing/2014/main" id="{218BC4EC-3B9B-9F84-4E1E-6A9660A2EFCE}"/>
              </a:ext>
            </a:extLst>
          </p:cNvPr>
          <p:cNvSpPr/>
          <p:nvPr/>
        </p:nvSpPr>
        <p:spPr>
          <a:xfrm>
            <a:off x="4158010" y="4338433"/>
            <a:ext cx="15979" cy="15979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622" y="9245"/>
                </a:moveTo>
                <a:lnTo>
                  <a:pt x="25171" y="4724"/>
                </a:lnTo>
                <a:lnTo>
                  <a:pt x="14846" y="10312"/>
                </a:lnTo>
                <a:lnTo>
                  <a:pt x="9271" y="0"/>
                </a:lnTo>
                <a:lnTo>
                  <a:pt x="4749" y="2425"/>
                </a:lnTo>
                <a:lnTo>
                  <a:pt x="10325" y="12750"/>
                </a:lnTo>
                <a:lnTo>
                  <a:pt x="0" y="18338"/>
                </a:lnTo>
                <a:lnTo>
                  <a:pt x="2451" y="22860"/>
                </a:lnTo>
                <a:lnTo>
                  <a:pt x="12776" y="17284"/>
                </a:lnTo>
                <a:lnTo>
                  <a:pt x="18364" y="27597"/>
                </a:lnTo>
                <a:lnTo>
                  <a:pt x="22885" y="25158"/>
                </a:lnTo>
                <a:lnTo>
                  <a:pt x="17284" y="14833"/>
                </a:lnTo>
                <a:lnTo>
                  <a:pt x="27622" y="9245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71" name="object 109">
            <a:extLst>
              <a:ext uri="{FF2B5EF4-FFF2-40B4-BE49-F238E27FC236}">
                <a16:creationId xmlns:a16="http://schemas.microsoft.com/office/drawing/2014/main" id="{861D0490-8ADD-EA29-42DE-F5E07C3402A3}"/>
              </a:ext>
            </a:extLst>
          </p:cNvPr>
          <p:cNvSpPr/>
          <p:nvPr/>
        </p:nvSpPr>
        <p:spPr>
          <a:xfrm>
            <a:off x="4154139" y="4558597"/>
            <a:ext cx="23606" cy="23606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8797" y="0"/>
                </a:moveTo>
                <a:lnTo>
                  <a:pt x="11181" y="2181"/>
                </a:lnTo>
                <a:lnTo>
                  <a:pt x="4760" y="7298"/>
                </a:lnTo>
                <a:lnTo>
                  <a:pt x="834" y="14496"/>
                </a:lnTo>
                <a:lnTo>
                  <a:pt x="0" y="22369"/>
                </a:lnTo>
                <a:lnTo>
                  <a:pt x="2179" y="29981"/>
                </a:lnTo>
                <a:lnTo>
                  <a:pt x="7294" y="36396"/>
                </a:lnTo>
                <a:lnTo>
                  <a:pt x="14499" y="40331"/>
                </a:lnTo>
                <a:lnTo>
                  <a:pt x="22376" y="41167"/>
                </a:lnTo>
                <a:lnTo>
                  <a:pt x="29992" y="38989"/>
                </a:lnTo>
                <a:lnTo>
                  <a:pt x="36413" y="33883"/>
                </a:lnTo>
                <a:lnTo>
                  <a:pt x="40343" y="26677"/>
                </a:lnTo>
                <a:lnTo>
                  <a:pt x="41178" y="18797"/>
                </a:lnTo>
                <a:lnTo>
                  <a:pt x="38996" y="11181"/>
                </a:lnTo>
                <a:lnTo>
                  <a:pt x="33879" y="4764"/>
                </a:lnTo>
                <a:lnTo>
                  <a:pt x="26675" y="834"/>
                </a:lnTo>
                <a:lnTo>
                  <a:pt x="18797" y="0"/>
                </a:lnTo>
                <a:close/>
              </a:path>
            </a:pathLst>
          </a:custGeom>
          <a:solidFill>
            <a:srgbClr val="58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72" name="object 110">
            <a:extLst>
              <a:ext uri="{FF2B5EF4-FFF2-40B4-BE49-F238E27FC236}">
                <a16:creationId xmlns:a16="http://schemas.microsoft.com/office/drawing/2014/main" id="{1EB1D208-42EB-7EE8-826F-782DB36E35CC}"/>
              </a:ext>
            </a:extLst>
          </p:cNvPr>
          <p:cNvSpPr/>
          <p:nvPr/>
        </p:nvSpPr>
        <p:spPr>
          <a:xfrm>
            <a:off x="4140927" y="4527018"/>
            <a:ext cx="49391" cy="51933"/>
          </a:xfrm>
          <a:custGeom>
            <a:avLst/>
            <a:gdLst/>
            <a:ahLst/>
            <a:cxnLst/>
            <a:rect l="l" t="t" r="r" b="b"/>
            <a:pathLst>
              <a:path w="86359" h="90804">
                <a:moveTo>
                  <a:pt x="58216" y="76174"/>
                </a:moveTo>
                <a:lnTo>
                  <a:pt x="46710" y="73812"/>
                </a:lnTo>
                <a:lnTo>
                  <a:pt x="49085" y="62306"/>
                </a:lnTo>
                <a:lnTo>
                  <a:pt x="44056" y="61277"/>
                </a:lnTo>
                <a:lnTo>
                  <a:pt x="41681" y="72783"/>
                </a:lnTo>
                <a:lnTo>
                  <a:pt x="30187" y="70408"/>
                </a:lnTo>
                <a:lnTo>
                  <a:pt x="29146" y="75438"/>
                </a:lnTo>
                <a:lnTo>
                  <a:pt x="40640" y="77812"/>
                </a:lnTo>
                <a:lnTo>
                  <a:pt x="38277" y="89293"/>
                </a:lnTo>
                <a:lnTo>
                  <a:pt x="43319" y="90335"/>
                </a:lnTo>
                <a:lnTo>
                  <a:pt x="45681" y="78841"/>
                </a:lnTo>
                <a:lnTo>
                  <a:pt x="57175" y="81203"/>
                </a:lnTo>
                <a:lnTo>
                  <a:pt x="58216" y="76174"/>
                </a:lnTo>
                <a:close/>
              </a:path>
              <a:path w="86359" h="90804">
                <a:moveTo>
                  <a:pt x="85801" y="0"/>
                </a:moveTo>
                <a:lnTo>
                  <a:pt x="0" y="0"/>
                </a:lnTo>
                <a:lnTo>
                  <a:pt x="0" y="5143"/>
                </a:lnTo>
                <a:lnTo>
                  <a:pt x="85801" y="5143"/>
                </a:lnTo>
                <a:lnTo>
                  <a:pt x="85801" y="0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73" name="object 111">
            <a:extLst>
              <a:ext uri="{FF2B5EF4-FFF2-40B4-BE49-F238E27FC236}">
                <a16:creationId xmlns:a16="http://schemas.microsoft.com/office/drawing/2014/main" id="{E3FED2D4-192A-E3BE-7361-9603577F48E8}"/>
              </a:ext>
            </a:extLst>
          </p:cNvPr>
          <p:cNvSpPr/>
          <p:nvPr/>
        </p:nvSpPr>
        <p:spPr>
          <a:xfrm>
            <a:off x="4128908" y="4324256"/>
            <a:ext cx="74086" cy="39948"/>
          </a:xfrm>
          <a:custGeom>
            <a:avLst/>
            <a:gdLst/>
            <a:ahLst/>
            <a:cxnLst/>
            <a:rect l="l" t="t" r="r" b="b"/>
            <a:pathLst>
              <a:path w="129540" h="69850">
                <a:moveTo>
                  <a:pt x="129482" y="0"/>
                </a:moveTo>
                <a:lnTo>
                  <a:pt x="0" y="0"/>
                </a:lnTo>
                <a:lnTo>
                  <a:pt x="0" y="69568"/>
                </a:lnTo>
                <a:lnTo>
                  <a:pt x="9025" y="10387"/>
                </a:lnTo>
                <a:lnTo>
                  <a:pt x="129482" y="10093"/>
                </a:lnTo>
                <a:lnTo>
                  <a:pt x="129482" y="0"/>
                </a:lnTo>
                <a:close/>
              </a:path>
            </a:pathLst>
          </a:custGeom>
          <a:solidFill>
            <a:srgbClr val="EEF1F0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74" name="object 112">
            <a:extLst>
              <a:ext uri="{FF2B5EF4-FFF2-40B4-BE49-F238E27FC236}">
                <a16:creationId xmlns:a16="http://schemas.microsoft.com/office/drawing/2014/main" id="{92DA8A64-945C-E440-6DB6-DD373A90EAD8}"/>
              </a:ext>
            </a:extLst>
          </p:cNvPr>
          <p:cNvSpPr/>
          <p:nvPr/>
        </p:nvSpPr>
        <p:spPr>
          <a:xfrm>
            <a:off x="4202962" y="4324244"/>
            <a:ext cx="74086" cy="265838"/>
          </a:xfrm>
          <a:custGeom>
            <a:avLst/>
            <a:gdLst/>
            <a:ahLst/>
            <a:cxnLst/>
            <a:rect l="l" t="t" r="r" b="b"/>
            <a:pathLst>
              <a:path w="129540" h="464820">
                <a:moveTo>
                  <a:pt x="129472" y="0"/>
                </a:moveTo>
                <a:lnTo>
                  <a:pt x="0" y="0"/>
                </a:lnTo>
                <a:lnTo>
                  <a:pt x="0" y="464572"/>
                </a:lnTo>
                <a:lnTo>
                  <a:pt x="129472" y="464572"/>
                </a:lnTo>
                <a:lnTo>
                  <a:pt x="129472" y="0"/>
                </a:lnTo>
                <a:close/>
              </a:path>
            </a:pathLst>
          </a:custGeom>
          <a:solidFill>
            <a:srgbClr val="E5E8E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75" name="object 113">
            <a:extLst>
              <a:ext uri="{FF2B5EF4-FFF2-40B4-BE49-F238E27FC236}">
                <a16:creationId xmlns:a16="http://schemas.microsoft.com/office/drawing/2014/main" id="{3C933C8D-C9CD-255B-80B4-304F20D5F5E1}"/>
              </a:ext>
            </a:extLst>
          </p:cNvPr>
          <p:cNvSpPr/>
          <p:nvPr/>
        </p:nvSpPr>
        <p:spPr>
          <a:xfrm>
            <a:off x="4204537" y="4367805"/>
            <a:ext cx="71181" cy="178678"/>
          </a:xfrm>
          <a:custGeom>
            <a:avLst/>
            <a:gdLst/>
            <a:ahLst/>
            <a:cxnLst/>
            <a:rect l="l" t="t" r="r" b="b"/>
            <a:pathLst>
              <a:path w="124459" h="312420">
                <a:moveTo>
                  <a:pt x="123964" y="0"/>
                </a:moveTo>
                <a:lnTo>
                  <a:pt x="0" y="0"/>
                </a:lnTo>
                <a:lnTo>
                  <a:pt x="0" y="312252"/>
                </a:lnTo>
                <a:lnTo>
                  <a:pt x="123964" y="312252"/>
                </a:lnTo>
                <a:lnTo>
                  <a:pt x="123964" y="0"/>
                </a:lnTo>
                <a:close/>
              </a:path>
            </a:pathLst>
          </a:custGeom>
          <a:solidFill>
            <a:srgbClr val="FAFBFB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76" name="object 114">
            <a:extLst>
              <a:ext uri="{FF2B5EF4-FFF2-40B4-BE49-F238E27FC236}">
                <a16:creationId xmlns:a16="http://schemas.microsoft.com/office/drawing/2014/main" id="{A84D972F-298F-5E7B-925B-692211FD95F5}"/>
              </a:ext>
            </a:extLst>
          </p:cNvPr>
          <p:cNvSpPr/>
          <p:nvPr/>
        </p:nvSpPr>
        <p:spPr>
          <a:xfrm>
            <a:off x="4207687" y="4371745"/>
            <a:ext cx="64644" cy="16343"/>
          </a:xfrm>
          <a:custGeom>
            <a:avLst/>
            <a:gdLst/>
            <a:ahLst/>
            <a:cxnLst/>
            <a:rect l="l" t="t" r="r" b="b"/>
            <a:pathLst>
              <a:path w="113029" h="28575">
                <a:moveTo>
                  <a:pt x="112949" y="0"/>
                </a:moveTo>
                <a:lnTo>
                  <a:pt x="0" y="0"/>
                </a:lnTo>
                <a:lnTo>
                  <a:pt x="0" y="28135"/>
                </a:lnTo>
                <a:lnTo>
                  <a:pt x="112949" y="28135"/>
                </a:lnTo>
                <a:lnTo>
                  <a:pt x="112949" y="0"/>
                </a:lnTo>
                <a:close/>
              </a:path>
            </a:pathLst>
          </a:custGeom>
          <a:solidFill>
            <a:srgbClr val="FFCE00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77" name="object 115">
            <a:extLst>
              <a:ext uri="{FF2B5EF4-FFF2-40B4-BE49-F238E27FC236}">
                <a16:creationId xmlns:a16="http://schemas.microsoft.com/office/drawing/2014/main" id="{00B898AF-08B8-3092-FF8B-736222350D31}"/>
              </a:ext>
            </a:extLst>
          </p:cNvPr>
          <p:cNvSpPr/>
          <p:nvPr/>
        </p:nvSpPr>
        <p:spPr>
          <a:xfrm>
            <a:off x="4210836" y="4395387"/>
            <a:ext cx="58470" cy="86434"/>
          </a:xfrm>
          <a:custGeom>
            <a:avLst/>
            <a:gdLst/>
            <a:ahLst/>
            <a:cxnLst/>
            <a:rect l="l" t="t" r="r" b="b"/>
            <a:pathLst>
              <a:path w="102234" h="151129">
                <a:moveTo>
                  <a:pt x="101923" y="0"/>
                </a:moveTo>
                <a:lnTo>
                  <a:pt x="0" y="0"/>
                </a:lnTo>
                <a:lnTo>
                  <a:pt x="0" y="150833"/>
                </a:lnTo>
                <a:lnTo>
                  <a:pt x="101923" y="150833"/>
                </a:lnTo>
                <a:lnTo>
                  <a:pt x="101923" y="0"/>
                </a:lnTo>
                <a:close/>
              </a:path>
            </a:pathLst>
          </a:custGeom>
          <a:solidFill>
            <a:srgbClr val="E5E8E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78" name="object 116">
            <a:extLst>
              <a:ext uri="{FF2B5EF4-FFF2-40B4-BE49-F238E27FC236}">
                <a16:creationId xmlns:a16="http://schemas.microsoft.com/office/drawing/2014/main" id="{8EAA22BD-F4AE-DE29-7568-8957B55CE594}"/>
              </a:ext>
            </a:extLst>
          </p:cNvPr>
          <p:cNvSpPr/>
          <p:nvPr/>
        </p:nvSpPr>
        <p:spPr>
          <a:xfrm>
            <a:off x="4224622" y="4404747"/>
            <a:ext cx="30869" cy="71181"/>
          </a:xfrm>
          <a:custGeom>
            <a:avLst/>
            <a:gdLst/>
            <a:ahLst/>
            <a:cxnLst/>
            <a:rect l="l" t="t" r="r" b="b"/>
            <a:pathLst>
              <a:path w="53975" h="124459">
                <a:moveTo>
                  <a:pt x="53721" y="0"/>
                </a:moveTo>
                <a:lnTo>
                  <a:pt x="0" y="0"/>
                </a:lnTo>
                <a:lnTo>
                  <a:pt x="0" y="5080"/>
                </a:lnTo>
                <a:lnTo>
                  <a:pt x="0" y="119380"/>
                </a:lnTo>
                <a:lnTo>
                  <a:pt x="0" y="124460"/>
                </a:lnTo>
                <a:lnTo>
                  <a:pt x="53721" y="124460"/>
                </a:lnTo>
                <a:lnTo>
                  <a:pt x="53721" y="119481"/>
                </a:lnTo>
                <a:lnTo>
                  <a:pt x="53721" y="5499"/>
                </a:lnTo>
                <a:lnTo>
                  <a:pt x="48577" y="5499"/>
                </a:lnTo>
                <a:lnTo>
                  <a:pt x="48577" y="119380"/>
                </a:lnTo>
                <a:lnTo>
                  <a:pt x="5130" y="119380"/>
                </a:lnTo>
                <a:lnTo>
                  <a:pt x="5130" y="5080"/>
                </a:lnTo>
                <a:lnTo>
                  <a:pt x="53721" y="5080"/>
                </a:lnTo>
                <a:lnTo>
                  <a:pt x="53721" y="0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79" name="object 117">
            <a:extLst>
              <a:ext uri="{FF2B5EF4-FFF2-40B4-BE49-F238E27FC236}">
                <a16:creationId xmlns:a16="http://schemas.microsoft.com/office/drawing/2014/main" id="{1EB58430-3451-C9FB-02C1-FAC1F00293B5}"/>
              </a:ext>
            </a:extLst>
          </p:cNvPr>
          <p:cNvSpPr/>
          <p:nvPr/>
        </p:nvSpPr>
        <p:spPr>
          <a:xfrm>
            <a:off x="4207684" y="4395392"/>
            <a:ext cx="64644" cy="25422"/>
          </a:xfrm>
          <a:custGeom>
            <a:avLst/>
            <a:gdLst/>
            <a:ahLst/>
            <a:cxnLst/>
            <a:rect l="l" t="t" r="r" b="b"/>
            <a:pathLst>
              <a:path w="113029" h="44450">
                <a:moveTo>
                  <a:pt x="112953" y="0"/>
                </a:moveTo>
                <a:lnTo>
                  <a:pt x="0" y="0"/>
                </a:lnTo>
                <a:lnTo>
                  <a:pt x="0" y="24777"/>
                </a:lnTo>
                <a:lnTo>
                  <a:pt x="5918" y="24777"/>
                </a:lnTo>
                <a:lnTo>
                  <a:pt x="5918" y="44056"/>
                </a:lnTo>
                <a:lnTo>
                  <a:pt x="107022" y="44056"/>
                </a:lnTo>
                <a:lnTo>
                  <a:pt x="107022" y="24777"/>
                </a:lnTo>
                <a:lnTo>
                  <a:pt x="112953" y="24777"/>
                </a:lnTo>
                <a:lnTo>
                  <a:pt x="112953" y="0"/>
                </a:lnTo>
                <a:close/>
              </a:path>
            </a:pathLst>
          </a:custGeom>
          <a:solidFill>
            <a:srgbClr val="2D2C22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80" name="object 118">
            <a:extLst>
              <a:ext uri="{FF2B5EF4-FFF2-40B4-BE49-F238E27FC236}">
                <a16:creationId xmlns:a16="http://schemas.microsoft.com/office/drawing/2014/main" id="{9A2A6BC0-5358-AAA5-F2DA-A3E64132D0E1}"/>
              </a:ext>
            </a:extLst>
          </p:cNvPr>
          <p:cNvSpPr/>
          <p:nvPr/>
        </p:nvSpPr>
        <p:spPr>
          <a:xfrm>
            <a:off x="4228201" y="4334559"/>
            <a:ext cx="23606" cy="23606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8611" y="0"/>
                </a:moveTo>
                <a:lnTo>
                  <a:pt x="11015" y="2241"/>
                </a:lnTo>
                <a:lnTo>
                  <a:pt x="4641" y="7405"/>
                </a:lnTo>
                <a:lnTo>
                  <a:pt x="770" y="14639"/>
                </a:lnTo>
                <a:lnTo>
                  <a:pt x="0" y="22522"/>
                </a:lnTo>
                <a:lnTo>
                  <a:pt x="2241" y="30119"/>
                </a:lnTo>
                <a:lnTo>
                  <a:pt x="7405" y="36493"/>
                </a:lnTo>
                <a:lnTo>
                  <a:pt x="14639" y="40364"/>
                </a:lnTo>
                <a:lnTo>
                  <a:pt x="22522" y="41134"/>
                </a:lnTo>
                <a:lnTo>
                  <a:pt x="30119" y="38893"/>
                </a:lnTo>
                <a:lnTo>
                  <a:pt x="36493" y="33729"/>
                </a:lnTo>
                <a:lnTo>
                  <a:pt x="40364" y="26495"/>
                </a:lnTo>
                <a:lnTo>
                  <a:pt x="41134" y="18611"/>
                </a:lnTo>
                <a:lnTo>
                  <a:pt x="38893" y="11015"/>
                </a:lnTo>
                <a:lnTo>
                  <a:pt x="33729" y="4641"/>
                </a:lnTo>
                <a:lnTo>
                  <a:pt x="26495" y="770"/>
                </a:lnTo>
                <a:lnTo>
                  <a:pt x="18611" y="0"/>
                </a:lnTo>
                <a:close/>
              </a:path>
            </a:pathLst>
          </a:custGeom>
          <a:solidFill>
            <a:srgbClr val="58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81" name="object 119">
            <a:extLst>
              <a:ext uri="{FF2B5EF4-FFF2-40B4-BE49-F238E27FC236}">
                <a16:creationId xmlns:a16="http://schemas.microsoft.com/office/drawing/2014/main" id="{BE8FEBF4-5FD8-7B6C-D4F8-B8134A55FB84}"/>
              </a:ext>
            </a:extLst>
          </p:cNvPr>
          <p:cNvSpPr/>
          <p:nvPr/>
        </p:nvSpPr>
        <p:spPr>
          <a:xfrm>
            <a:off x="4231646" y="4338011"/>
            <a:ext cx="16705" cy="16705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070" y="14782"/>
                </a:moveTo>
                <a:lnTo>
                  <a:pt x="17551" y="12522"/>
                </a:lnTo>
                <a:lnTo>
                  <a:pt x="19824" y="990"/>
                </a:lnTo>
                <a:lnTo>
                  <a:pt x="14795" y="0"/>
                </a:lnTo>
                <a:lnTo>
                  <a:pt x="12522" y="11518"/>
                </a:lnTo>
                <a:lnTo>
                  <a:pt x="1003" y="9245"/>
                </a:lnTo>
                <a:lnTo>
                  <a:pt x="0" y="14287"/>
                </a:lnTo>
                <a:lnTo>
                  <a:pt x="11518" y="16573"/>
                </a:lnTo>
                <a:lnTo>
                  <a:pt x="9258" y="28067"/>
                </a:lnTo>
                <a:lnTo>
                  <a:pt x="14287" y="29070"/>
                </a:lnTo>
                <a:lnTo>
                  <a:pt x="16548" y="17564"/>
                </a:lnTo>
                <a:lnTo>
                  <a:pt x="28079" y="19824"/>
                </a:lnTo>
                <a:lnTo>
                  <a:pt x="29070" y="14782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82" name="object 120">
            <a:extLst>
              <a:ext uri="{FF2B5EF4-FFF2-40B4-BE49-F238E27FC236}">
                <a16:creationId xmlns:a16="http://schemas.microsoft.com/office/drawing/2014/main" id="{F3CA4323-B680-0397-9321-6530F5588D69}"/>
              </a:ext>
            </a:extLst>
          </p:cNvPr>
          <p:cNvSpPr/>
          <p:nvPr/>
        </p:nvSpPr>
        <p:spPr>
          <a:xfrm>
            <a:off x="4228318" y="4558720"/>
            <a:ext cx="23606" cy="23606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6864" y="0"/>
                </a:moveTo>
                <a:lnTo>
                  <a:pt x="9461" y="2817"/>
                </a:lnTo>
                <a:lnTo>
                  <a:pt x="3655" y="8206"/>
                </a:lnTo>
                <a:lnTo>
                  <a:pt x="249" y="15672"/>
                </a:lnTo>
                <a:lnTo>
                  <a:pt x="0" y="23870"/>
                </a:lnTo>
                <a:lnTo>
                  <a:pt x="2816" y="31269"/>
                </a:lnTo>
                <a:lnTo>
                  <a:pt x="8202" y="37073"/>
                </a:lnTo>
                <a:lnTo>
                  <a:pt x="15662" y="40488"/>
                </a:lnTo>
                <a:lnTo>
                  <a:pt x="23867" y="40738"/>
                </a:lnTo>
                <a:lnTo>
                  <a:pt x="31272" y="37920"/>
                </a:lnTo>
                <a:lnTo>
                  <a:pt x="37078" y="32531"/>
                </a:lnTo>
                <a:lnTo>
                  <a:pt x="40489" y="25065"/>
                </a:lnTo>
                <a:lnTo>
                  <a:pt x="40732" y="16866"/>
                </a:lnTo>
                <a:lnTo>
                  <a:pt x="37913" y="9465"/>
                </a:lnTo>
                <a:lnTo>
                  <a:pt x="32526" y="3660"/>
                </a:lnTo>
                <a:lnTo>
                  <a:pt x="25065" y="249"/>
                </a:lnTo>
                <a:lnTo>
                  <a:pt x="16864" y="0"/>
                </a:lnTo>
                <a:close/>
              </a:path>
            </a:pathLst>
          </a:custGeom>
          <a:solidFill>
            <a:srgbClr val="58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83" name="object 121">
            <a:extLst>
              <a:ext uri="{FF2B5EF4-FFF2-40B4-BE49-F238E27FC236}">
                <a16:creationId xmlns:a16="http://schemas.microsoft.com/office/drawing/2014/main" id="{EE750B53-10BF-33E7-9F7C-A0D6FE6EA6B4}"/>
              </a:ext>
            </a:extLst>
          </p:cNvPr>
          <p:cNvSpPr/>
          <p:nvPr/>
        </p:nvSpPr>
        <p:spPr>
          <a:xfrm>
            <a:off x="4214969" y="4527018"/>
            <a:ext cx="49391" cy="51933"/>
          </a:xfrm>
          <a:custGeom>
            <a:avLst/>
            <a:gdLst/>
            <a:ahLst/>
            <a:cxnLst/>
            <a:rect l="l" t="t" r="r" b="b"/>
            <a:pathLst>
              <a:path w="86359" h="90804">
                <a:moveTo>
                  <a:pt x="58178" y="74523"/>
                </a:moveTo>
                <a:lnTo>
                  <a:pt x="56819" y="69570"/>
                </a:lnTo>
                <a:lnTo>
                  <a:pt x="45491" y="72669"/>
                </a:lnTo>
                <a:lnTo>
                  <a:pt x="42405" y="61328"/>
                </a:lnTo>
                <a:lnTo>
                  <a:pt x="37452" y="62687"/>
                </a:lnTo>
                <a:lnTo>
                  <a:pt x="40538" y="74015"/>
                </a:lnTo>
                <a:lnTo>
                  <a:pt x="29222" y="77101"/>
                </a:lnTo>
                <a:lnTo>
                  <a:pt x="30568" y="82054"/>
                </a:lnTo>
                <a:lnTo>
                  <a:pt x="41884" y="78968"/>
                </a:lnTo>
                <a:lnTo>
                  <a:pt x="44983" y="90284"/>
                </a:lnTo>
                <a:lnTo>
                  <a:pt x="49936" y="88925"/>
                </a:lnTo>
                <a:lnTo>
                  <a:pt x="46837" y="77622"/>
                </a:lnTo>
                <a:lnTo>
                  <a:pt x="58178" y="74523"/>
                </a:lnTo>
                <a:close/>
              </a:path>
              <a:path w="86359" h="90804">
                <a:moveTo>
                  <a:pt x="85813" y="0"/>
                </a:moveTo>
                <a:lnTo>
                  <a:pt x="0" y="0"/>
                </a:lnTo>
                <a:lnTo>
                  <a:pt x="0" y="5143"/>
                </a:lnTo>
                <a:lnTo>
                  <a:pt x="85813" y="5143"/>
                </a:lnTo>
                <a:lnTo>
                  <a:pt x="85813" y="0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84" name="object 122">
            <a:extLst>
              <a:ext uri="{FF2B5EF4-FFF2-40B4-BE49-F238E27FC236}">
                <a16:creationId xmlns:a16="http://schemas.microsoft.com/office/drawing/2014/main" id="{97F4F3FC-7BC7-125A-3064-DE424A7475C1}"/>
              </a:ext>
            </a:extLst>
          </p:cNvPr>
          <p:cNvSpPr/>
          <p:nvPr/>
        </p:nvSpPr>
        <p:spPr>
          <a:xfrm>
            <a:off x="4202939" y="4324256"/>
            <a:ext cx="74086" cy="39948"/>
          </a:xfrm>
          <a:custGeom>
            <a:avLst/>
            <a:gdLst/>
            <a:ahLst/>
            <a:cxnLst/>
            <a:rect l="l" t="t" r="r" b="b"/>
            <a:pathLst>
              <a:path w="129540" h="69850">
                <a:moveTo>
                  <a:pt x="129482" y="0"/>
                </a:moveTo>
                <a:lnTo>
                  <a:pt x="0" y="0"/>
                </a:lnTo>
                <a:lnTo>
                  <a:pt x="0" y="69568"/>
                </a:lnTo>
                <a:lnTo>
                  <a:pt x="9025" y="10387"/>
                </a:lnTo>
                <a:lnTo>
                  <a:pt x="129482" y="10093"/>
                </a:lnTo>
                <a:lnTo>
                  <a:pt x="129482" y="0"/>
                </a:lnTo>
                <a:close/>
              </a:path>
            </a:pathLst>
          </a:custGeom>
          <a:solidFill>
            <a:srgbClr val="EEF1F0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85" name="object 123">
            <a:extLst>
              <a:ext uri="{FF2B5EF4-FFF2-40B4-BE49-F238E27FC236}">
                <a16:creationId xmlns:a16="http://schemas.microsoft.com/office/drawing/2014/main" id="{4332E4A1-96A2-BA2F-A8F4-57B655AE5C0D}"/>
              </a:ext>
            </a:extLst>
          </p:cNvPr>
          <p:cNvSpPr/>
          <p:nvPr/>
        </p:nvSpPr>
        <p:spPr>
          <a:xfrm>
            <a:off x="4128902" y="3964457"/>
            <a:ext cx="74086" cy="265838"/>
          </a:xfrm>
          <a:custGeom>
            <a:avLst/>
            <a:gdLst/>
            <a:ahLst/>
            <a:cxnLst/>
            <a:rect l="l" t="t" r="r" b="b"/>
            <a:pathLst>
              <a:path w="129540" h="464820">
                <a:moveTo>
                  <a:pt x="129482" y="0"/>
                </a:moveTo>
                <a:lnTo>
                  <a:pt x="0" y="0"/>
                </a:lnTo>
                <a:lnTo>
                  <a:pt x="0" y="464572"/>
                </a:lnTo>
                <a:lnTo>
                  <a:pt x="129482" y="464572"/>
                </a:lnTo>
                <a:lnTo>
                  <a:pt x="129482" y="0"/>
                </a:lnTo>
                <a:close/>
              </a:path>
            </a:pathLst>
          </a:custGeom>
          <a:solidFill>
            <a:srgbClr val="E5E8E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86" name="object 124">
            <a:extLst>
              <a:ext uri="{FF2B5EF4-FFF2-40B4-BE49-F238E27FC236}">
                <a16:creationId xmlns:a16="http://schemas.microsoft.com/office/drawing/2014/main" id="{E949A72D-CB00-E9AE-725A-2D3AA6657E7D}"/>
              </a:ext>
            </a:extLst>
          </p:cNvPr>
          <p:cNvSpPr/>
          <p:nvPr/>
        </p:nvSpPr>
        <p:spPr>
          <a:xfrm>
            <a:off x="4130483" y="4008011"/>
            <a:ext cx="71181" cy="178678"/>
          </a:xfrm>
          <a:custGeom>
            <a:avLst/>
            <a:gdLst/>
            <a:ahLst/>
            <a:cxnLst/>
            <a:rect l="l" t="t" r="r" b="b"/>
            <a:pathLst>
              <a:path w="124459" h="312420">
                <a:moveTo>
                  <a:pt x="123964" y="0"/>
                </a:moveTo>
                <a:lnTo>
                  <a:pt x="0" y="0"/>
                </a:lnTo>
                <a:lnTo>
                  <a:pt x="0" y="312252"/>
                </a:lnTo>
                <a:lnTo>
                  <a:pt x="123964" y="312252"/>
                </a:lnTo>
                <a:lnTo>
                  <a:pt x="123964" y="0"/>
                </a:lnTo>
                <a:close/>
              </a:path>
            </a:pathLst>
          </a:custGeom>
          <a:solidFill>
            <a:srgbClr val="FAFBFB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87" name="object 125">
            <a:extLst>
              <a:ext uri="{FF2B5EF4-FFF2-40B4-BE49-F238E27FC236}">
                <a16:creationId xmlns:a16="http://schemas.microsoft.com/office/drawing/2014/main" id="{6C8FD045-3CC1-0E89-7D58-8DB2F42FE955}"/>
              </a:ext>
            </a:extLst>
          </p:cNvPr>
          <p:cNvSpPr/>
          <p:nvPr/>
        </p:nvSpPr>
        <p:spPr>
          <a:xfrm>
            <a:off x="4133633" y="4011963"/>
            <a:ext cx="64644" cy="16343"/>
          </a:xfrm>
          <a:custGeom>
            <a:avLst/>
            <a:gdLst/>
            <a:ahLst/>
            <a:cxnLst/>
            <a:rect l="l" t="t" r="r" b="b"/>
            <a:pathLst>
              <a:path w="113029" h="28575">
                <a:moveTo>
                  <a:pt x="112949" y="0"/>
                </a:moveTo>
                <a:lnTo>
                  <a:pt x="0" y="0"/>
                </a:lnTo>
                <a:lnTo>
                  <a:pt x="0" y="28135"/>
                </a:lnTo>
                <a:lnTo>
                  <a:pt x="112949" y="28135"/>
                </a:lnTo>
                <a:lnTo>
                  <a:pt x="112949" y="0"/>
                </a:lnTo>
                <a:close/>
              </a:path>
            </a:pathLst>
          </a:custGeom>
          <a:solidFill>
            <a:srgbClr val="E84422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88" name="object 126">
            <a:extLst>
              <a:ext uri="{FF2B5EF4-FFF2-40B4-BE49-F238E27FC236}">
                <a16:creationId xmlns:a16="http://schemas.microsoft.com/office/drawing/2014/main" id="{9C469533-5FEB-8F77-61F6-1F923DE84ACB}"/>
              </a:ext>
            </a:extLst>
          </p:cNvPr>
          <p:cNvSpPr/>
          <p:nvPr/>
        </p:nvSpPr>
        <p:spPr>
          <a:xfrm>
            <a:off x="4136783" y="4035600"/>
            <a:ext cx="58470" cy="86434"/>
          </a:xfrm>
          <a:custGeom>
            <a:avLst/>
            <a:gdLst/>
            <a:ahLst/>
            <a:cxnLst/>
            <a:rect l="l" t="t" r="r" b="b"/>
            <a:pathLst>
              <a:path w="102234" h="151129">
                <a:moveTo>
                  <a:pt x="101923" y="0"/>
                </a:moveTo>
                <a:lnTo>
                  <a:pt x="0" y="0"/>
                </a:lnTo>
                <a:lnTo>
                  <a:pt x="0" y="150833"/>
                </a:lnTo>
                <a:lnTo>
                  <a:pt x="101923" y="150833"/>
                </a:lnTo>
                <a:lnTo>
                  <a:pt x="101923" y="0"/>
                </a:lnTo>
                <a:close/>
              </a:path>
            </a:pathLst>
          </a:custGeom>
          <a:solidFill>
            <a:srgbClr val="E5E8E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89" name="object 127">
            <a:extLst>
              <a:ext uri="{FF2B5EF4-FFF2-40B4-BE49-F238E27FC236}">
                <a16:creationId xmlns:a16="http://schemas.microsoft.com/office/drawing/2014/main" id="{84895AC4-2D09-5336-3181-E0CB4EAD3C88}"/>
              </a:ext>
            </a:extLst>
          </p:cNvPr>
          <p:cNvSpPr/>
          <p:nvPr/>
        </p:nvSpPr>
        <p:spPr>
          <a:xfrm>
            <a:off x="4150565" y="4045211"/>
            <a:ext cx="30869" cy="71181"/>
          </a:xfrm>
          <a:custGeom>
            <a:avLst/>
            <a:gdLst/>
            <a:ahLst/>
            <a:cxnLst/>
            <a:rect l="l" t="t" r="r" b="b"/>
            <a:pathLst>
              <a:path w="53975" h="124460">
                <a:moveTo>
                  <a:pt x="53721" y="0"/>
                </a:moveTo>
                <a:lnTo>
                  <a:pt x="0" y="0"/>
                </a:lnTo>
                <a:lnTo>
                  <a:pt x="0" y="5080"/>
                </a:lnTo>
                <a:lnTo>
                  <a:pt x="0" y="119380"/>
                </a:lnTo>
                <a:lnTo>
                  <a:pt x="0" y="124460"/>
                </a:lnTo>
                <a:lnTo>
                  <a:pt x="53721" y="124460"/>
                </a:lnTo>
                <a:lnTo>
                  <a:pt x="53721" y="119380"/>
                </a:lnTo>
                <a:lnTo>
                  <a:pt x="5130" y="119380"/>
                </a:lnTo>
                <a:lnTo>
                  <a:pt x="5130" y="5080"/>
                </a:lnTo>
                <a:lnTo>
                  <a:pt x="48590" y="5080"/>
                </a:lnTo>
                <a:lnTo>
                  <a:pt x="48590" y="119024"/>
                </a:lnTo>
                <a:lnTo>
                  <a:pt x="53721" y="119024"/>
                </a:lnTo>
                <a:lnTo>
                  <a:pt x="53721" y="5080"/>
                </a:lnTo>
                <a:lnTo>
                  <a:pt x="53721" y="0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90" name="object 128">
            <a:extLst>
              <a:ext uri="{FF2B5EF4-FFF2-40B4-BE49-F238E27FC236}">
                <a16:creationId xmlns:a16="http://schemas.microsoft.com/office/drawing/2014/main" id="{D0654B1A-C2D9-C6A1-AE54-9C8A78414D32}"/>
              </a:ext>
            </a:extLst>
          </p:cNvPr>
          <p:cNvSpPr/>
          <p:nvPr/>
        </p:nvSpPr>
        <p:spPr>
          <a:xfrm>
            <a:off x="4133634" y="4096251"/>
            <a:ext cx="64644" cy="25422"/>
          </a:xfrm>
          <a:custGeom>
            <a:avLst/>
            <a:gdLst/>
            <a:ahLst/>
            <a:cxnLst/>
            <a:rect l="l" t="t" r="r" b="b"/>
            <a:pathLst>
              <a:path w="113029" h="44450">
                <a:moveTo>
                  <a:pt x="112953" y="19291"/>
                </a:moveTo>
                <a:lnTo>
                  <a:pt x="107010" y="19291"/>
                </a:lnTo>
                <a:lnTo>
                  <a:pt x="107010" y="0"/>
                </a:lnTo>
                <a:lnTo>
                  <a:pt x="5905" y="0"/>
                </a:lnTo>
                <a:lnTo>
                  <a:pt x="5905" y="19291"/>
                </a:lnTo>
                <a:lnTo>
                  <a:pt x="0" y="19291"/>
                </a:lnTo>
                <a:lnTo>
                  <a:pt x="0" y="44081"/>
                </a:lnTo>
                <a:lnTo>
                  <a:pt x="112953" y="44081"/>
                </a:lnTo>
                <a:lnTo>
                  <a:pt x="112953" y="19291"/>
                </a:lnTo>
                <a:close/>
              </a:path>
            </a:pathLst>
          </a:custGeom>
          <a:solidFill>
            <a:srgbClr val="2D2C22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91" name="object 129">
            <a:extLst>
              <a:ext uri="{FF2B5EF4-FFF2-40B4-BE49-F238E27FC236}">
                <a16:creationId xmlns:a16="http://schemas.microsoft.com/office/drawing/2014/main" id="{6BB99B46-89FC-2F93-F593-CC1B8712F4C5}"/>
              </a:ext>
            </a:extLst>
          </p:cNvPr>
          <p:cNvSpPr/>
          <p:nvPr/>
        </p:nvSpPr>
        <p:spPr>
          <a:xfrm>
            <a:off x="4154095" y="3974714"/>
            <a:ext cx="23969" cy="23969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0659" y="0"/>
                </a:moveTo>
                <a:lnTo>
                  <a:pt x="12620" y="1624"/>
                </a:lnTo>
                <a:lnTo>
                  <a:pt x="6053" y="6053"/>
                </a:lnTo>
                <a:lnTo>
                  <a:pt x="1624" y="12620"/>
                </a:lnTo>
                <a:lnTo>
                  <a:pt x="0" y="20659"/>
                </a:lnTo>
                <a:lnTo>
                  <a:pt x="1624" y="28697"/>
                </a:lnTo>
                <a:lnTo>
                  <a:pt x="6053" y="35264"/>
                </a:lnTo>
                <a:lnTo>
                  <a:pt x="12620" y="39693"/>
                </a:lnTo>
                <a:lnTo>
                  <a:pt x="20659" y="41318"/>
                </a:lnTo>
                <a:lnTo>
                  <a:pt x="28703" y="39693"/>
                </a:lnTo>
                <a:lnTo>
                  <a:pt x="35273" y="35264"/>
                </a:lnTo>
                <a:lnTo>
                  <a:pt x="39703" y="28697"/>
                </a:lnTo>
                <a:lnTo>
                  <a:pt x="41328" y="20659"/>
                </a:lnTo>
                <a:lnTo>
                  <a:pt x="39703" y="12620"/>
                </a:lnTo>
                <a:lnTo>
                  <a:pt x="35273" y="6053"/>
                </a:lnTo>
                <a:lnTo>
                  <a:pt x="28703" y="1624"/>
                </a:lnTo>
                <a:lnTo>
                  <a:pt x="20659" y="0"/>
                </a:lnTo>
                <a:close/>
              </a:path>
            </a:pathLst>
          </a:custGeom>
          <a:solidFill>
            <a:srgbClr val="58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92" name="object 130">
            <a:extLst>
              <a:ext uri="{FF2B5EF4-FFF2-40B4-BE49-F238E27FC236}">
                <a16:creationId xmlns:a16="http://schemas.microsoft.com/office/drawing/2014/main" id="{5B84CEF2-95F9-9237-2D4C-678E56CFE249}"/>
              </a:ext>
            </a:extLst>
          </p:cNvPr>
          <p:cNvSpPr/>
          <p:nvPr/>
        </p:nvSpPr>
        <p:spPr>
          <a:xfrm>
            <a:off x="4158010" y="3978643"/>
            <a:ext cx="15979" cy="15979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7622" y="9245"/>
                </a:moveTo>
                <a:lnTo>
                  <a:pt x="25171" y="4724"/>
                </a:lnTo>
                <a:lnTo>
                  <a:pt x="14846" y="10312"/>
                </a:lnTo>
                <a:lnTo>
                  <a:pt x="9271" y="0"/>
                </a:lnTo>
                <a:lnTo>
                  <a:pt x="4749" y="2425"/>
                </a:lnTo>
                <a:lnTo>
                  <a:pt x="10325" y="12750"/>
                </a:lnTo>
                <a:lnTo>
                  <a:pt x="0" y="18338"/>
                </a:lnTo>
                <a:lnTo>
                  <a:pt x="2451" y="22860"/>
                </a:lnTo>
                <a:lnTo>
                  <a:pt x="12776" y="17284"/>
                </a:lnTo>
                <a:lnTo>
                  <a:pt x="18364" y="27597"/>
                </a:lnTo>
                <a:lnTo>
                  <a:pt x="22885" y="25146"/>
                </a:lnTo>
                <a:lnTo>
                  <a:pt x="17297" y="14833"/>
                </a:lnTo>
                <a:lnTo>
                  <a:pt x="27622" y="9245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93" name="object 131">
            <a:extLst>
              <a:ext uri="{FF2B5EF4-FFF2-40B4-BE49-F238E27FC236}">
                <a16:creationId xmlns:a16="http://schemas.microsoft.com/office/drawing/2014/main" id="{BE6206FF-DB91-5B21-33A6-6FF29B94B797}"/>
              </a:ext>
            </a:extLst>
          </p:cNvPr>
          <p:cNvSpPr/>
          <p:nvPr/>
        </p:nvSpPr>
        <p:spPr>
          <a:xfrm>
            <a:off x="4154139" y="4198806"/>
            <a:ext cx="23606" cy="23606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8797" y="0"/>
                </a:moveTo>
                <a:lnTo>
                  <a:pt x="11181" y="2181"/>
                </a:lnTo>
                <a:lnTo>
                  <a:pt x="4760" y="7298"/>
                </a:lnTo>
                <a:lnTo>
                  <a:pt x="834" y="14498"/>
                </a:lnTo>
                <a:lnTo>
                  <a:pt x="0" y="22373"/>
                </a:lnTo>
                <a:lnTo>
                  <a:pt x="2179" y="29985"/>
                </a:lnTo>
                <a:lnTo>
                  <a:pt x="7294" y="36396"/>
                </a:lnTo>
                <a:lnTo>
                  <a:pt x="14499" y="40331"/>
                </a:lnTo>
                <a:lnTo>
                  <a:pt x="22376" y="41167"/>
                </a:lnTo>
                <a:lnTo>
                  <a:pt x="29992" y="38989"/>
                </a:lnTo>
                <a:lnTo>
                  <a:pt x="36413" y="33883"/>
                </a:lnTo>
                <a:lnTo>
                  <a:pt x="40343" y="26677"/>
                </a:lnTo>
                <a:lnTo>
                  <a:pt x="41178" y="18797"/>
                </a:lnTo>
                <a:lnTo>
                  <a:pt x="38996" y="11181"/>
                </a:lnTo>
                <a:lnTo>
                  <a:pt x="33879" y="4764"/>
                </a:lnTo>
                <a:lnTo>
                  <a:pt x="26675" y="834"/>
                </a:lnTo>
                <a:lnTo>
                  <a:pt x="18797" y="0"/>
                </a:lnTo>
                <a:close/>
              </a:path>
            </a:pathLst>
          </a:custGeom>
          <a:solidFill>
            <a:srgbClr val="58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94" name="object 132">
            <a:extLst>
              <a:ext uri="{FF2B5EF4-FFF2-40B4-BE49-F238E27FC236}">
                <a16:creationId xmlns:a16="http://schemas.microsoft.com/office/drawing/2014/main" id="{D940B90A-ED42-49F8-F8D3-60EA6DCEB54F}"/>
              </a:ext>
            </a:extLst>
          </p:cNvPr>
          <p:cNvSpPr/>
          <p:nvPr/>
        </p:nvSpPr>
        <p:spPr>
          <a:xfrm>
            <a:off x="4140927" y="4167221"/>
            <a:ext cx="49391" cy="51933"/>
          </a:xfrm>
          <a:custGeom>
            <a:avLst/>
            <a:gdLst/>
            <a:ahLst/>
            <a:cxnLst/>
            <a:rect l="l" t="t" r="r" b="b"/>
            <a:pathLst>
              <a:path w="86359" h="90804">
                <a:moveTo>
                  <a:pt x="58216" y="76174"/>
                </a:moveTo>
                <a:lnTo>
                  <a:pt x="46710" y="73825"/>
                </a:lnTo>
                <a:lnTo>
                  <a:pt x="49085" y="62318"/>
                </a:lnTo>
                <a:lnTo>
                  <a:pt x="44056" y="61290"/>
                </a:lnTo>
                <a:lnTo>
                  <a:pt x="41681" y="72783"/>
                </a:lnTo>
                <a:lnTo>
                  <a:pt x="30187" y="70421"/>
                </a:lnTo>
                <a:lnTo>
                  <a:pt x="29146" y="75450"/>
                </a:lnTo>
                <a:lnTo>
                  <a:pt x="40640" y="77825"/>
                </a:lnTo>
                <a:lnTo>
                  <a:pt x="38277" y="89306"/>
                </a:lnTo>
                <a:lnTo>
                  <a:pt x="43319" y="90347"/>
                </a:lnTo>
                <a:lnTo>
                  <a:pt x="45681" y="78854"/>
                </a:lnTo>
                <a:lnTo>
                  <a:pt x="57175" y="81216"/>
                </a:lnTo>
                <a:lnTo>
                  <a:pt x="58216" y="76174"/>
                </a:lnTo>
                <a:close/>
              </a:path>
              <a:path w="86359" h="90804">
                <a:moveTo>
                  <a:pt x="85801" y="0"/>
                </a:moveTo>
                <a:lnTo>
                  <a:pt x="0" y="0"/>
                </a:lnTo>
                <a:lnTo>
                  <a:pt x="0" y="5143"/>
                </a:lnTo>
                <a:lnTo>
                  <a:pt x="85801" y="5143"/>
                </a:lnTo>
                <a:lnTo>
                  <a:pt x="85801" y="0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95" name="object 133">
            <a:extLst>
              <a:ext uri="{FF2B5EF4-FFF2-40B4-BE49-F238E27FC236}">
                <a16:creationId xmlns:a16="http://schemas.microsoft.com/office/drawing/2014/main" id="{6EBA76FA-50FD-869E-682D-C3CB3D581217}"/>
              </a:ext>
            </a:extLst>
          </p:cNvPr>
          <p:cNvSpPr/>
          <p:nvPr/>
        </p:nvSpPr>
        <p:spPr>
          <a:xfrm>
            <a:off x="4128908" y="3964465"/>
            <a:ext cx="74086" cy="39948"/>
          </a:xfrm>
          <a:custGeom>
            <a:avLst/>
            <a:gdLst/>
            <a:ahLst/>
            <a:cxnLst/>
            <a:rect l="l" t="t" r="r" b="b"/>
            <a:pathLst>
              <a:path w="129540" h="69850">
                <a:moveTo>
                  <a:pt x="129399" y="0"/>
                </a:moveTo>
                <a:lnTo>
                  <a:pt x="0" y="0"/>
                </a:lnTo>
                <a:lnTo>
                  <a:pt x="0" y="69568"/>
                </a:lnTo>
                <a:lnTo>
                  <a:pt x="9025" y="10387"/>
                </a:lnTo>
                <a:lnTo>
                  <a:pt x="129399" y="10093"/>
                </a:lnTo>
                <a:lnTo>
                  <a:pt x="129399" y="0"/>
                </a:lnTo>
                <a:close/>
              </a:path>
            </a:pathLst>
          </a:custGeom>
          <a:solidFill>
            <a:srgbClr val="EEF1F0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96" name="object 134">
            <a:extLst>
              <a:ext uri="{FF2B5EF4-FFF2-40B4-BE49-F238E27FC236}">
                <a16:creationId xmlns:a16="http://schemas.microsoft.com/office/drawing/2014/main" id="{B9E47DD9-812A-FE2B-4ABE-DD1F425D3849}"/>
              </a:ext>
            </a:extLst>
          </p:cNvPr>
          <p:cNvSpPr/>
          <p:nvPr/>
        </p:nvSpPr>
        <p:spPr>
          <a:xfrm>
            <a:off x="4202962" y="3964457"/>
            <a:ext cx="74086" cy="265838"/>
          </a:xfrm>
          <a:custGeom>
            <a:avLst/>
            <a:gdLst/>
            <a:ahLst/>
            <a:cxnLst/>
            <a:rect l="l" t="t" r="r" b="b"/>
            <a:pathLst>
              <a:path w="129540" h="464820">
                <a:moveTo>
                  <a:pt x="129472" y="0"/>
                </a:moveTo>
                <a:lnTo>
                  <a:pt x="0" y="0"/>
                </a:lnTo>
                <a:lnTo>
                  <a:pt x="0" y="464572"/>
                </a:lnTo>
                <a:lnTo>
                  <a:pt x="129472" y="464572"/>
                </a:lnTo>
                <a:lnTo>
                  <a:pt x="129472" y="0"/>
                </a:lnTo>
                <a:close/>
              </a:path>
            </a:pathLst>
          </a:custGeom>
          <a:solidFill>
            <a:srgbClr val="E5E8E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97" name="object 135">
            <a:extLst>
              <a:ext uri="{FF2B5EF4-FFF2-40B4-BE49-F238E27FC236}">
                <a16:creationId xmlns:a16="http://schemas.microsoft.com/office/drawing/2014/main" id="{09F1D328-40D5-4ABA-D7C4-CC60EFAF0DE8}"/>
              </a:ext>
            </a:extLst>
          </p:cNvPr>
          <p:cNvSpPr/>
          <p:nvPr/>
        </p:nvSpPr>
        <p:spPr>
          <a:xfrm>
            <a:off x="4204537" y="4008011"/>
            <a:ext cx="71181" cy="178678"/>
          </a:xfrm>
          <a:custGeom>
            <a:avLst/>
            <a:gdLst/>
            <a:ahLst/>
            <a:cxnLst/>
            <a:rect l="l" t="t" r="r" b="b"/>
            <a:pathLst>
              <a:path w="124459" h="312420">
                <a:moveTo>
                  <a:pt x="123964" y="0"/>
                </a:moveTo>
                <a:lnTo>
                  <a:pt x="0" y="0"/>
                </a:lnTo>
                <a:lnTo>
                  <a:pt x="0" y="312252"/>
                </a:lnTo>
                <a:lnTo>
                  <a:pt x="123964" y="312252"/>
                </a:lnTo>
                <a:lnTo>
                  <a:pt x="123964" y="0"/>
                </a:lnTo>
                <a:close/>
              </a:path>
            </a:pathLst>
          </a:custGeom>
          <a:solidFill>
            <a:srgbClr val="FAFBFB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98" name="object 136">
            <a:extLst>
              <a:ext uri="{FF2B5EF4-FFF2-40B4-BE49-F238E27FC236}">
                <a16:creationId xmlns:a16="http://schemas.microsoft.com/office/drawing/2014/main" id="{55BC8D75-D2FE-CD2D-6550-5849DB005953}"/>
              </a:ext>
            </a:extLst>
          </p:cNvPr>
          <p:cNvSpPr/>
          <p:nvPr/>
        </p:nvSpPr>
        <p:spPr>
          <a:xfrm>
            <a:off x="4207687" y="4011963"/>
            <a:ext cx="64644" cy="16343"/>
          </a:xfrm>
          <a:custGeom>
            <a:avLst/>
            <a:gdLst/>
            <a:ahLst/>
            <a:cxnLst/>
            <a:rect l="l" t="t" r="r" b="b"/>
            <a:pathLst>
              <a:path w="113029" h="28575">
                <a:moveTo>
                  <a:pt x="112949" y="0"/>
                </a:moveTo>
                <a:lnTo>
                  <a:pt x="0" y="0"/>
                </a:lnTo>
                <a:lnTo>
                  <a:pt x="0" y="28135"/>
                </a:lnTo>
                <a:lnTo>
                  <a:pt x="112949" y="28135"/>
                </a:lnTo>
                <a:lnTo>
                  <a:pt x="112949" y="0"/>
                </a:lnTo>
                <a:close/>
              </a:path>
            </a:pathLst>
          </a:custGeom>
          <a:solidFill>
            <a:srgbClr val="E84422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399" name="object 137">
            <a:extLst>
              <a:ext uri="{FF2B5EF4-FFF2-40B4-BE49-F238E27FC236}">
                <a16:creationId xmlns:a16="http://schemas.microsoft.com/office/drawing/2014/main" id="{1543E820-4225-0507-3384-27579A5E2880}"/>
              </a:ext>
            </a:extLst>
          </p:cNvPr>
          <p:cNvSpPr/>
          <p:nvPr/>
        </p:nvSpPr>
        <p:spPr>
          <a:xfrm>
            <a:off x="4210836" y="4035600"/>
            <a:ext cx="58470" cy="86434"/>
          </a:xfrm>
          <a:custGeom>
            <a:avLst/>
            <a:gdLst/>
            <a:ahLst/>
            <a:cxnLst/>
            <a:rect l="l" t="t" r="r" b="b"/>
            <a:pathLst>
              <a:path w="102234" h="151129">
                <a:moveTo>
                  <a:pt x="101923" y="0"/>
                </a:moveTo>
                <a:lnTo>
                  <a:pt x="0" y="0"/>
                </a:lnTo>
                <a:lnTo>
                  <a:pt x="0" y="150833"/>
                </a:lnTo>
                <a:lnTo>
                  <a:pt x="101923" y="150833"/>
                </a:lnTo>
                <a:lnTo>
                  <a:pt x="101923" y="0"/>
                </a:lnTo>
                <a:close/>
              </a:path>
            </a:pathLst>
          </a:custGeom>
          <a:solidFill>
            <a:srgbClr val="E5E8E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00" name="object 138">
            <a:extLst>
              <a:ext uri="{FF2B5EF4-FFF2-40B4-BE49-F238E27FC236}">
                <a16:creationId xmlns:a16="http://schemas.microsoft.com/office/drawing/2014/main" id="{D4449AE3-82A7-A9A3-9E6B-01DBF58FE73B}"/>
              </a:ext>
            </a:extLst>
          </p:cNvPr>
          <p:cNvSpPr/>
          <p:nvPr/>
        </p:nvSpPr>
        <p:spPr>
          <a:xfrm>
            <a:off x="4224622" y="4045211"/>
            <a:ext cx="30869" cy="71181"/>
          </a:xfrm>
          <a:custGeom>
            <a:avLst/>
            <a:gdLst/>
            <a:ahLst/>
            <a:cxnLst/>
            <a:rect l="l" t="t" r="r" b="b"/>
            <a:pathLst>
              <a:path w="53975" h="124460">
                <a:moveTo>
                  <a:pt x="53721" y="0"/>
                </a:moveTo>
                <a:lnTo>
                  <a:pt x="0" y="0"/>
                </a:lnTo>
                <a:lnTo>
                  <a:pt x="0" y="5080"/>
                </a:lnTo>
                <a:lnTo>
                  <a:pt x="0" y="119380"/>
                </a:lnTo>
                <a:lnTo>
                  <a:pt x="0" y="124460"/>
                </a:lnTo>
                <a:lnTo>
                  <a:pt x="53721" y="124460"/>
                </a:lnTo>
                <a:lnTo>
                  <a:pt x="53721" y="119380"/>
                </a:lnTo>
                <a:lnTo>
                  <a:pt x="5130" y="119380"/>
                </a:lnTo>
                <a:lnTo>
                  <a:pt x="5130" y="5080"/>
                </a:lnTo>
                <a:lnTo>
                  <a:pt x="48577" y="5080"/>
                </a:lnTo>
                <a:lnTo>
                  <a:pt x="48577" y="119024"/>
                </a:lnTo>
                <a:lnTo>
                  <a:pt x="53721" y="119024"/>
                </a:lnTo>
                <a:lnTo>
                  <a:pt x="53721" y="5080"/>
                </a:lnTo>
                <a:lnTo>
                  <a:pt x="53721" y="0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01" name="object 139">
            <a:extLst>
              <a:ext uri="{FF2B5EF4-FFF2-40B4-BE49-F238E27FC236}">
                <a16:creationId xmlns:a16="http://schemas.microsoft.com/office/drawing/2014/main" id="{4288AE58-69C4-B943-F2B4-0BFCFC63143A}"/>
              </a:ext>
            </a:extLst>
          </p:cNvPr>
          <p:cNvSpPr/>
          <p:nvPr/>
        </p:nvSpPr>
        <p:spPr>
          <a:xfrm>
            <a:off x="4207684" y="4096251"/>
            <a:ext cx="64644" cy="25422"/>
          </a:xfrm>
          <a:custGeom>
            <a:avLst/>
            <a:gdLst/>
            <a:ahLst/>
            <a:cxnLst/>
            <a:rect l="l" t="t" r="r" b="b"/>
            <a:pathLst>
              <a:path w="113029" h="44450">
                <a:moveTo>
                  <a:pt x="112953" y="19291"/>
                </a:moveTo>
                <a:lnTo>
                  <a:pt x="107022" y="19291"/>
                </a:lnTo>
                <a:lnTo>
                  <a:pt x="107022" y="0"/>
                </a:lnTo>
                <a:lnTo>
                  <a:pt x="5918" y="0"/>
                </a:lnTo>
                <a:lnTo>
                  <a:pt x="5918" y="19291"/>
                </a:lnTo>
                <a:lnTo>
                  <a:pt x="0" y="19291"/>
                </a:lnTo>
                <a:lnTo>
                  <a:pt x="0" y="44081"/>
                </a:lnTo>
                <a:lnTo>
                  <a:pt x="112953" y="44081"/>
                </a:lnTo>
                <a:lnTo>
                  <a:pt x="112953" y="19291"/>
                </a:lnTo>
                <a:close/>
              </a:path>
            </a:pathLst>
          </a:custGeom>
          <a:solidFill>
            <a:srgbClr val="2D2C22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02" name="object 140">
            <a:extLst>
              <a:ext uri="{FF2B5EF4-FFF2-40B4-BE49-F238E27FC236}">
                <a16:creationId xmlns:a16="http://schemas.microsoft.com/office/drawing/2014/main" id="{CC07DB3A-08EB-0A92-FD2A-2B1D065C8F94}"/>
              </a:ext>
            </a:extLst>
          </p:cNvPr>
          <p:cNvSpPr/>
          <p:nvPr/>
        </p:nvSpPr>
        <p:spPr>
          <a:xfrm>
            <a:off x="4228201" y="3974767"/>
            <a:ext cx="23606" cy="23606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8611" y="0"/>
                </a:moveTo>
                <a:lnTo>
                  <a:pt x="11015" y="2241"/>
                </a:lnTo>
                <a:lnTo>
                  <a:pt x="4641" y="7405"/>
                </a:lnTo>
                <a:lnTo>
                  <a:pt x="770" y="14639"/>
                </a:lnTo>
                <a:lnTo>
                  <a:pt x="0" y="22522"/>
                </a:lnTo>
                <a:lnTo>
                  <a:pt x="2241" y="30119"/>
                </a:lnTo>
                <a:lnTo>
                  <a:pt x="7405" y="36493"/>
                </a:lnTo>
                <a:lnTo>
                  <a:pt x="14639" y="40364"/>
                </a:lnTo>
                <a:lnTo>
                  <a:pt x="22522" y="41134"/>
                </a:lnTo>
                <a:lnTo>
                  <a:pt x="30119" y="38893"/>
                </a:lnTo>
                <a:lnTo>
                  <a:pt x="36493" y="33729"/>
                </a:lnTo>
                <a:lnTo>
                  <a:pt x="40364" y="26495"/>
                </a:lnTo>
                <a:lnTo>
                  <a:pt x="41134" y="18611"/>
                </a:lnTo>
                <a:lnTo>
                  <a:pt x="38893" y="11015"/>
                </a:lnTo>
                <a:lnTo>
                  <a:pt x="33729" y="4641"/>
                </a:lnTo>
                <a:lnTo>
                  <a:pt x="26495" y="770"/>
                </a:lnTo>
                <a:lnTo>
                  <a:pt x="18611" y="0"/>
                </a:lnTo>
                <a:close/>
              </a:path>
            </a:pathLst>
          </a:custGeom>
          <a:solidFill>
            <a:srgbClr val="58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03" name="object 141">
            <a:extLst>
              <a:ext uri="{FF2B5EF4-FFF2-40B4-BE49-F238E27FC236}">
                <a16:creationId xmlns:a16="http://schemas.microsoft.com/office/drawing/2014/main" id="{0BE70E24-17A2-20CA-21C2-C84BFDA03DE2}"/>
              </a:ext>
            </a:extLst>
          </p:cNvPr>
          <p:cNvSpPr/>
          <p:nvPr/>
        </p:nvSpPr>
        <p:spPr>
          <a:xfrm>
            <a:off x="4231646" y="3978221"/>
            <a:ext cx="16705" cy="16705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070" y="14782"/>
                </a:moveTo>
                <a:lnTo>
                  <a:pt x="17551" y="12522"/>
                </a:lnTo>
                <a:lnTo>
                  <a:pt x="19824" y="990"/>
                </a:lnTo>
                <a:lnTo>
                  <a:pt x="14795" y="0"/>
                </a:lnTo>
                <a:lnTo>
                  <a:pt x="12522" y="11518"/>
                </a:lnTo>
                <a:lnTo>
                  <a:pt x="1003" y="9245"/>
                </a:lnTo>
                <a:lnTo>
                  <a:pt x="0" y="14287"/>
                </a:lnTo>
                <a:lnTo>
                  <a:pt x="11518" y="16573"/>
                </a:lnTo>
                <a:lnTo>
                  <a:pt x="9258" y="28067"/>
                </a:lnTo>
                <a:lnTo>
                  <a:pt x="14287" y="29057"/>
                </a:lnTo>
                <a:lnTo>
                  <a:pt x="16548" y="17564"/>
                </a:lnTo>
                <a:lnTo>
                  <a:pt x="28079" y="19824"/>
                </a:lnTo>
                <a:lnTo>
                  <a:pt x="29070" y="14782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04" name="object 142">
            <a:extLst>
              <a:ext uri="{FF2B5EF4-FFF2-40B4-BE49-F238E27FC236}">
                <a16:creationId xmlns:a16="http://schemas.microsoft.com/office/drawing/2014/main" id="{A890FD17-5CF9-2735-4D25-4201EE73C39C}"/>
              </a:ext>
            </a:extLst>
          </p:cNvPr>
          <p:cNvSpPr/>
          <p:nvPr/>
        </p:nvSpPr>
        <p:spPr>
          <a:xfrm>
            <a:off x="4228318" y="4198929"/>
            <a:ext cx="23606" cy="23606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6864" y="0"/>
                </a:moveTo>
                <a:lnTo>
                  <a:pt x="9461" y="2817"/>
                </a:lnTo>
                <a:lnTo>
                  <a:pt x="3655" y="8206"/>
                </a:lnTo>
                <a:lnTo>
                  <a:pt x="249" y="15672"/>
                </a:lnTo>
                <a:lnTo>
                  <a:pt x="0" y="23870"/>
                </a:lnTo>
                <a:lnTo>
                  <a:pt x="2816" y="31269"/>
                </a:lnTo>
                <a:lnTo>
                  <a:pt x="8202" y="37073"/>
                </a:lnTo>
                <a:lnTo>
                  <a:pt x="15662" y="40488"/>
                </a:lnTo>
                <a:lnTo>
                  <a:pt x="23867" y="40738"/>
                </a:lnTo>
                <a:lnTo>
                  <a:pt x="31272" y="37920"/>
                </a:lnTo>
                <a:lnTo>
                  <a:pt x="37078" y="32531"/>
                </a:lnTo>
                <a:lnTo>
                  <a:pt x="40489" y="25065"/>
                </a:lnTo>
                <a:lnTo>
                  <a:pt x="40732" y="16866"/>
                </a:lnTo>
                <a:lnTo>
                  <a:pt x="37913" y="9465"/>
                </a:lnTo>
                <a:lnTo>
                  <a:pt x="32526" y="3660"/>
                </a:lnTo>
                <a:lnTo>
                  <a:pt x="25065" y="249"/>
                </a:lnTo>
                <a:lnTo>
                  <a:pt x="16864" y="0"/>
                </a:lnTo>
                <a:close/>
              </a:path>
            </a:pathLst>
          </a:custGeom>
          <a:solidFill>
            <a:srgbClr val="58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05" name="object 143">
            <a:extLst>
              <a:ext uri="{FF2B5EF4-FFF2-40B4-BE49-F238E27FC236}">
                <a16:creationId xmlns:a16="http://schemas.microsoft.com/office/drawing/2014/main" id="{1CE2A201-61AE-0111-3440-B6E7EA5CEF4E}"/>
              </a:ext>
            </a:extLst>
          </p:cNvPr>
          <p:cNvSpPr/>
          <p:nvPr/>
        </p:nvSpPr>
        <p:spPr>
          <a:xfrm>
            <a:off x="4214969" y="4167221"/>
            <a:ext cx="49391" cy="51933"/>
          </a:xfrm>
          <a:custGeom>
            <a:avLst/>
            <a:gdLst/>
            <a:ahLst/>
            <a:cxnLst/>
            <a:rect l="l" t="t" r="r" b="b"/>
            <a:pathLst>
              <a:path w="86359" h="90804">
                <a:moveTo>
                  <a:pt x="58178" y="74536"/>
                </a:moveTo>
                <a:lnTo>
                  <a:pt x="56819" y="69570"/>
                </a:lnTo>
                <a:lnTo>
                  <a:pt x="45491" y="72669"/>
                </a:lnTo>
                <a:lnTo>
                  <a:pt x="42405" y="61341"/>
                </a:lnTo>
                <a:lnTo>
                  <a:pt x="37452" y="62687"/>
                </a:lnTo>
                <a:lnTo>
                  <a:pt x="40538" y="74015"/>
                </a:lnTo>
                <a:lnTo>
                  <a:pt x="29222" y="77101"/>
                </a:lnTo>
                <a:lnTo>
                  <a:pt x="30568" y="82054"/>
                </a:lnTo>
                <a:lnTo>
                  <a:pt x="41884" y="78981"/>
                </a:lnTo>
                <a:lnTo>
                  <a:pt x="44983" y="90297"/>
                </a:lnTo>
                <a:lnTo>
                  <a:pt x="49936" y="88938"/>
                </a:lnTo>
                <a:lnTo>
                  <a:pt x="46837" y="77622"/>
                </a:lnTo>
                <a:lnTo>
                  <a:pt x="58178" y="74536"/>
                </a:lnTo>
                <a:close/>
              </a:path>
              <a:path w="86359" h="90804">
                <a:moveTo>
                  <a:pt x="85813" y="0"/>
                </a:moveTo>
                <a:lnTo>
                  <a:pt x="0" y="0"/>
                </a:lnTo>
                <a:lnTo>
                  <a:pt x="0" y="5143"/>
                </a:lnTo>
                <a:lnTo>
                  <a:pt x="85813" y="5143"/>
                </a:lnTo>
                <a:lnTo>
                  <a:pt x="85813" y="0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06" name="object 144">
            <a:extLst>
              <a:ext uri="{FF2B5EF4-FFF2-40B4-BE49-F238E27FC236}">
                <a16:creationId xmlns:a16="http://schemas.microsoft.com/office/drawing/2014/main" id="{2A51E355-E7C3-4821-E9C7-220D6393D1E7}"/>
              </a:ext>
            </a:extLst>
          </p:cNvPr>
          <p:cNvSpPr/>
          <p:nvPr/>
        </p:nvSpPr>
        <p:spPr>
          <a:xfrm>
            <a:off x="4202964" y="3964465"/>
            <a:ext cx="74086" cy="39948"/>
          </a:xfrm>
          <a:custGeom>
            <a:avLst/>
            <a:gdLst/>
            <a:ahLst/>
            <a:cxnLst/>
            <a:rect l="l" t="t" r="r" b="b"/>
            <a:pathLst>
              <a:path w="129540" h="69850">
                <a:moveTo>
                  <a:pt x="129388" y="0"/>
                </a:moveTo>
                <a:lnTo>
                  <a:pt x="0" y="0"/>
                </a:lnTo>
                <a:lnTo>
                  <a:pt x="0" y="69568"/>
                </a:lnTo>
                <a:lnTo>
                  <a:pt x="9025" y="10387"/>
                </a:lnTo>
                <a:lnTo>
                  <a:pt x="129388" y="10093"/>
                </a:lnTo>
                <a:lnTo>
                  <a:pt x="129388" y="0"/>
                </a:lnTo>
                <a:close/>
              </a:path>
            </a:pathLst>
          </a:custGeom>
          <a:solidFill>
            <a:srgbClr val="EEF1F0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07" name="object 145">
            <a:extLst>
              <a:ext uri="{FF2B5EF4-FFF2-40B4-BE49-F238E27FC236}">
                <a16:creationId xmlns:a16="http://schemas.microsoft.com/office/drawing/2014/main" id="{799B882B-2F7F-0A1F-E12D-00CFC5883DCC}"/>
              </a:ext>
            </a:extLst>
          </p:cNvPr>
          <p:cNvSpPr/>
          <p:nvPr/>
        </p:nvSpPr>
        <p:spPr>
          <a:xfrm>
            <a:off x="4296855" y="3964457"/>
            <a:ext cx="355904" cy="265838"/>
          </a:xfrm>
          <a:custGeom>
            <a:avLst/>
            <a:gdLst/>
            <a:ahLst/>
            <a:cxnLst/>
            <a:rect l="l" t="t" r="r" b="b"/>
            <a:pathLst>
              <a:path w="622300" h="464820">
                <a:moveTo>
                  <a:pt x="622180" y="0"/>
                </a:moveTo>
                <a:lnTo>
                  <a:pt x="0" y="0"/>
                </a:lnTo>
                <a:lnTo>
                  <a:pt x="0" y="464572"/>
                </a:lnTo>
                <a:lnTo>
                  <a:pt x="622180" y="464572"/>
                </a:lnTo>
                <a:lnTo>
                  <a:pt x="622180" y="0"/>
                </a:lnTo>
                <a:close/>
              </a:path>
            </a:pathLst>
          </a:custGeom>
          <a:solidFill>
            <a:srgbClr val="E5E8E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08" name="object 146">
            <a:extLst>
              <a:ext uri="{FF2B5EF4-FFF2-40B4-BE49-F238E27FC236}">
                <a16:creationId xmlns:a16="http://schemas.microsoft.com/office/drawing/2014/main" id="{FE9C6D80-A5B3-2FFF-15EB-6A9EC582C988}"/>
              </a:ext>
            </a:extLst>
          </p:cNvPr>
          <p:cNvSpPr/>
          <p:nvPr/>
        </p:nvSpPr>
        <p:spPr>
          <a:xfrm>
            <a:off x="4314557" y="4008017"/>
            <a:ext cx="320676" cy="179041"/>
          </a:xfrm>
          <a:custGeom>
            <a:avLst/>
            <a:gdLst/>
            <a:ahLst/>
            <a:cxnLst/>
            <a:rect l="l" t="t" r="r" b="b"/>
            <a:pathLst>
              <a:path w="560705" h="313054">
                <a:moveTo>
                  <a:pt x="560286" y="0"/>
                </a:moveTo>
                <a:lnTo>
                  <a:pt x="0" y="0"/>
                </a:lnTo>
                <a:lnTo>
                  <a:pt x="0" y="312796"/>
                </a:lnTo>
                <a:lnTo>
                  <a:pt x="560286" y="312796"/>
                </a:lnTo>
                <a:lnTo>
                  <a:pt x="560286" y="0"/>
                </a:lnTo>
                <a:close/>
              </a:path>
            </a:pathLst>
          </a:custGeom>
          <a:solidFill>
            <a:srgbClr val="FAFBFB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09" name="object 147">
            <a:extLst>
              <a:ext uri="{FF2B5EF4-FFF2-40B4-BE49-F238E27FC236}">
                <a16:creationId xmlns:a16="http://schemas.microsoft.com/office/drawing/2014/main" id="{E7EDBC84-D82F-16AE-7202-3205512D4494}"/>
              </a:ext>
            </a:extLst>
          </p:cNvPr>
          <p:cNvSpPr/>
          <p:nvPr/>
        </p:nvSpPr>
        <p:spPr>
          <a:xfrm>
            <a:off x="4359430" y="4047362"/>
            <a:ext cx="204100" cy="130740"/>
          </a:xfrm>
          <a:custGeom>
            <a:avLst/>
            <a:gdLst/>
            <a:ahLst/>
            <a:cxnLst/>
            <a:rect l="l" t="t" r="r" b="b"/>
            <a:pathLst>
              <a:path w="356870" h="228600">
                <a:moveTo>
                  <a:pt x="67056" y="32804"/>
                </a:moveTo>
                <a:lnTo>
                  <a:pt x="63512" y="32804"/>
                </a:lnTo>
                <a:lnTo>
                  <a:pt x="63512" y="146126"/>
                </a:lnTo>
                <a:lnTo>
                  <a:pt x="67056" y="146126"/>
                </a:lnTo>
                <a:lnTo>
                  <a:pt x="67056" y="32804"/>
                </a:lnTo>
                <a:close/>
              </a:path>
              <a:path w="356870" h="228600">
                <a:moveTo>
                  <a:pt x="134607" y="32804"/>
                </a:moveTo>
                <a:lnTo>
                  <a:pt x="131051" y="32804"/>
                </a:lnTo>
                <a:lnTo>
                  <a:pt x="131051" y="146126"/>
                </a:lnTo>
                <a:lnTo>
                  <a:pt x="134607" y="146126"/>
                </a:lnTo>
                <a:lnTo>
                  <a:pt x="134607" y="32804"/>
                </a:lnTo>
                <a:close/>
              </a:path>
              <a:path w="356870" h="228600">
                <a:moveTo>
                  <a:pt x="185877" y="198361"/>
                </a:moveTo>
                <a:lnTo>
                  <a:pt x="0" y="198361"/>
                </a:lnTo>
                <a:lnTo>
                  <a:pt x="0" y="203504"/>
                </a:lnTo>
                <a:lnTo>
                  <a:pt x="185877" y="203504"/>
                </a:lnTo>
                <a:lnTo>
                  <a:pt x="185877" y="198361"/>
                </a:lnTo>
                <a:close/>
              </a:path>
              <a:path w="356870" h="228600">
                <a:moveTo>
                  <a:pt x="202145" y="32804"/>
                </a:moveTo>
                <a:lnTo>
                  <a:pt x="198589" y="32804"/>
                </a:lnTo>
                <a:lnTo>
                  <a:pt x="198589" y="146126"/>
                </a:lnTo>
                <a:lnTo>
                  <a:pt x="202145" y="146126"/>
                </a:lnTo>
                <a:lnTo>
                  <a:pt x="202145" y="32804"/>
                </a:lnTo>
                <a:close/>
              </a:path>
              <a:path w="356870" h="228600">
                <a:moveTo>
                  <a:pt x="269684" y="32804"/>
                </a:moveTo>
                <a:lnTo>
                  <a:pt x="266128" y="32804"/>
                </a:lnTo>
                <a:lnTo>
                  <a:pt x="266128" y="146126"/>
                </a:lnTo>
                <a:lnTo>
                  <a:pt x="269684" y="146126"/>
                </a:lnTo>
                <a:lnTo>
                  <a:pt x="269684" y="32804"/>
                </a:lnTo>
                <a:close/>
              </a:path>
              <a:path w="356870" h="228600">
                <a:moveTo>
                  <a:pt x="280238" y="223151"/>
                </a:moveTo>
                <a:lnTo>
                  <a:pt x="0" y="223151"/>
                </a:lnTo>
                <a:lnTo>
                  <a:pt x="0" y="228295"/>
                </a:lnTo>
                <a:lnTo>
                  <a:pt x="280238" y="228295"/>
                </a:lnTo>
                <a:lnTo>
                  <a:pt x="280238" y="223151"/>
                </a:lnTo>
                <a:close/>
              </a:path>
              <a:path w="356870" h="228600">
                <a:moveTo>
                  <a:pt x="301345" y="0"/>
                </a:moveTo>
                <a:lnTo>
                  <a:pt x="12" y="0"/>
                </a:lnTo>
                <a:lnTo>
                  <a:pt x="12" y="5143"/>
                </a:lnTo>
                <a:lnTo>
                  <a:pt x="301345" y="5143"/>
                </a:lnTo>
                <a:lnTo>
                  <a:pt x="301345" y="0"/>
                </a:lnTo>
                <a:close/>
              </a:path>
              <a:path w="356870" h="228600">
                <a:moveTo>
                  <a:pt x="337235" y="32804"/>
                </a:moveTo>
                <a:lnTo>
                  <a:pt x="333679" y="32804"/>
                </a:lnTo>
                <a:lnTo>
                  <a:pt x="333679" y="146126"/>
                </a:lnTo>
                <a:lnTo>
                  <a:pt x="337235" y="146126"/>
                </a:lnTo>
                <a:lnTo>
                  <a:pt x="337235" y="32804"/>
                </a:lnTo>
                <a:close/>
              </a:path>
              <a:path w="356870" h="228600">
                <a:moveTo>
                  <a:pt x="356514" y="173558"/>
                </a:moveTo>
                <a:lnTo>
                  <a:pt x="12" y="173558"/>
                </a:lnTo>
                <a:lnTo>
                  <a:pt x="12" y="178701"/>
                </a:lnTo>
                <a:lnTo>
                  <a:pt x="356514" y="178701"/>
                </a:lnTo>
                <a:lnTo>
                  <a:pt x="356514" y="173558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10" name="object 148">
            <a:extLst>
              <a:ext uri="{FF2B5EF4-FFF2-40B4-BE49-F238E27FC236}">
                <a16:creationId xmlns:a16="http://schemas.microsoft.com/office/drawing/2014/main" id="{EE45F9CC-C47D-891A-7F90-6C715DDCD219}"/>
              </a:ext>
            </a:extLst>
          </p:cNvPr>
          <p:cNvSpPr/>
          <p:nvPr/>
        </p:nvSpPr>
        <p:spPr>
          <a:xfrm>
            <a:off x="4359159" y="4066117"/>
            <a:ext cx="36680" cy="65006"/>
          </a:xfrm>
          <a:custGeom>
            <a:avLst/>
            <a:gdLst/>
            <a:ahLst/>
            <a:cxnLst/>
            <a:rect l="l" t="t" r="r" b="b"/>
            <a:pathLst>
              <a:path w="64134" h="113664">
                <a:moveTo>
                  <a:pt x="63987" y="0"/>
                </a:moveTo>
                <a:lnTo>
                  <a:pt x="0" y="0"/>
                </a:lnTo>
                <a:lnTo>
                  <a:pt x="0" y="113326"/>
                </a:lnTo>
                <a:lnTo>
                  <a:pt x="63987" y="113326"/>
                </a:lnTo>
                <a:lnTo>
                  <a:pt x="63987" y="0"/>
                </a:lnTo>
                <a:close/>
              </a:path>
            </a:pathLst>
          </a:custGeom>
          <a:solidFill>
            <a:srgbClr val="2D2C22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11" name="object 149">
            <a:extLst>
              <a:ext uri="{FF2B5EF4-FFF2-40B4-BE49-F238E27FC236}">
                <a16:creationId xmlns:a16="http://schemas.microsoft.com/office/drawing/2014/main" id="{53E08903-3ECD-E324-A745-A56BFDB84C41}"/>
              </a:ext>
            </a:extLst>
          </p:cNvPr>
          <p:cNvSpPr/>
          <p:nvPr/>
        </p:nvSpPr>
        <p:spPr>
          <a:xfrm>
            <a:off x="4312640" y="3974956"/>
            <a:ext cx="23606" cy="23606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8611" y="0"/>
                </a:moveTo>
                <a:lnTo>
                  <a:pt x="11015" y="2241"/>
                </a:lnTo>
                <a:lnTo>
                  <a:pt x="4641" y="7405"/>
                </a:lnTo>
                <a:lnTo>
                  <a:pt x="770" y="14639"/>
                </a:lnTo>
                <a:lnTo>
                  <a:pt x="0" y="22522"/>
                </a:lnTo>
                <a:lnTo>
                  <a:pt x="2241" y="30119"/>
                </a:lnTo>
                <a:lnTo>
                  <a:pt x="7405" y="36493"/>
                </a:lnTo>
                <a:lnTo>
                  <a:pt x="14639" y="40364"/>
                </a:lnTo>
                <a:lnTo>
                  <a:pt x="22522" y="41134"/>
                </a:lnTo>
                <a:lnTo>
                  <a:pt x="30119" y="38893"/>
                </a:lnTo>
                <a:lnTo>
                  <a:pt x="36493" y="33729"/>
                </a:lnTo>
                <a:lnTo>
                  <a:pt x="40364" y="26495"/>
                </a:lnTo>
                <a:lnTo>
                  <a:pt x="41134" y="18611"/>
                </a:lnTo>
                <a:lnTo>
                  <a:pt x="38893" y="11015"/>
                </a:lnTo>
                <a:lnTo>
                  <a:pt x="33729" y="4641"/>
                </a:lnTo>
                <a:lnTo>
                  <a:pt x="26495" y="770"/>
                </a:lnTo>
                <a:lnTo>
                  <a:pt x="18611" y="0"/>
                </a:lnTo>
                <a:close/>
              </a:path>
            </a:pathLst>
          </a:custGeom>
          <a:solidFill>
            <a:srgbClr val="58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12" name="object 150">
            <a:extLst>
              <a:ext uri="{FF2B5EF4-FFF2-40B4-BE49-F238E27FC236}">
                <a16:creationId xmlns:a16="http://schemas.microsoft.com/office/drawing/2014/main" id="{1D38CFB4-0CA8-5048-4760-0CC872201957}"/>
              </a:ext>
            </a:extLst>
          </p:cNvPr>
          <p:cNvSpPr/>
          <p:nvPr/>
        </p:nvSpPr>
        <p:spPr>
          <a:xfrm>
            <a:off x="4316090" y="3978411"/>
            <a:ext cx="16705" cy="16705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057" y="14782"/>
                </a:moveTo>
                <a:lnTo>
                  <a:pt x="17551" y="12522"/>
                </a:lnTo>
                <a:lnTo>
                  <a:pt x="19824" y="990"/>
                </a:lnTo>
                <a:lnTo>
                  <a:pt x="14782" y="0"/>
                </a:lnTo>
                <a:lnTo>
                  <a:pt x="12509" y="11518"/>
                </a:lnTo>
                <a:lnTo>
                  <a:pt x="990" y="9245"/>
                </a:lnTo>
                <a:lnTo>
                  <a:pt x="0" y="14287"/>
                </a:lnTo>
                <a:lnTo>
                  <a:pt x="11506" y="16560"/>
                </a:lnTo>
                <a:lnTo>
                  <a:pt x="9245" y="28067"/>
                </a:lnTo>
                <a:lnTo>
                  <a:pt x="14287" y="29057"/>
                </a:lnTo>
                <a:lnTo>
                  <a:pt x="16548" y="17564"/>
                </a:lnTo>
                <a:lnTo>
                  <a:pt x="28067" y="19824"/>
                </a:lnTo>
                <a:lnTo>
                  <a:pt x="29057" y="14782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13" name="object 151">
            <a:extLst>
              <a:ext uri="{FF2B5EF4-FFF2-40B4-BE49-F238E27FC236}">
                <a16:creationId xmlns:a16="http://schemas.microsoft.com/office/drawing/2014/main" id="{B77C4124-4B01-90C7-CEF2-7A0692D6FAB5}"/>
              </a:ext>
            </a:extLst>
          </p:cNvPr>
          <p:cNvSpPr/>
          <p:nvPr/>
        </p:nvSpPr>
        <p:spPr>
          <a:xfrm>
            <a:off x="4311968" y="4199117"/>
            <a:ext cx="23606" cy="23606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6864" y="0"/>
                </a:moveTo>
                <a:lnTo>
                  <a:pt x="9461" y="2817"/>
                </a:lnTo>
                <a:lnTo>
                  <a:pt x="3655" y="8206"/>
                </a:lnTo>
                <a:lnTo>
                  <a:pt x="249" y="15672"/>
                </a:lnTo>
                <a:lnTo>
                  <a:pt x="0" y="23872"/>
                </a:lnTo>
                <a:lnTo>
                  <a:pt x="2816" y="31273"/>
                </a:lnTo>
                <a:lnTo>
                  <a:pt x="8202" y="37078"/>
                </a:lnTo>
                <a:lnTo>
                  <a:pt x="15662" y="40488"/>
                </a:lnTo>
                <a:lnTo>
                  <a:pt x="23867" y="40738"/>
                </a:lnTo>
                <a:lnTo>
                  <a:pt x="31272" y="37920"/>
                </a:lnTo>
                <a:lnTo>
                  <a:pt x="37078" y="32531"/>
                </a:lnTo>
                <a:lnTo>
                  <a:pt x="40489" y="25065"/>
                </a:lnTo>
                <a:lnTo>
                  <a:pt x="40732" y="16866"/>
                </a:lnTo>
                <a:lnTo>
                  <a:pt x="37913" y="9465"/>
                </a:lnTo>
                <a:lnTo>
                  <a:pt x="32526" y="3660"/>
                </a:lnTo>
                <a:lnTo>
                  <a:pt x="25065" y="249"/>
                </a:lnTo>
                <a:lnTo>
                  <a:pt x="16864" y="0"/>
                </a:lnTo>
                <a:close/>
              </a:path>
            </a:pathLst>
          </a:custGeom>
          <a:solidFill>
            <a:srgbClr val="58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14" name="object 152">
            <a:extLst>
              <a:ext uri="{FF2B5EF4-FFF2-40B4-BE49-F238E27FC236}">
                <a16:creationId xmlns:a16="http://schemas.microsoft.com/office/drawing/2014/main" id="{F0A8DC24-EDB6-A05B-F33E-B6E67FF40E43}"/>
              </a:ext>
            </a:extLst>
          </p:cNvPr>
          <p:cNvSpPr/>
          <p:nvPr/>
        </p:nvSpPr>
        <p:spPr>
          <a:xfrm>
            <a:off x="4315334" y="4202492"/>
            <a:ext cx="16705" cy="16705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6" y="13195"/>
                </a:moveTo>
                <a:lnTo>
                  <a:pt x="27597" y="8229"/>
                </a:lnTo>
                <a:lnTo>
                  <a:pt x="16268" y="11328"/>
                </a:lnTo>
                <a:lnTo>
                  <a:pt x="13182" y="0"/>
                </a:lnTo>
                <a:lnTo>
                  <a:pt x="8229" y="1346"/>
                </a:lnTo>
                <a:lnTo>
                  <a:pt x="11315" y="12674"/>
                </a:lnTo>
                <a:lnTo>
                  <a:pt x="0" y="15760"/>
                </a:lnTo>
                <a:lnTo>
                  <a:pt x="1346" y="20713"/>
                </a:lnTo>
                <a:lnTo>
                  <a:pt x="12661" y="17640"/>
                </a:lnTo>
                <a:lnTo>
                  <a:pt x="15760" y="28956"/>
                </a:lnTo>
                <a:lnTo>
                  <a:pt x="20713" y="27597"/>
                </a:lnTo>
                <a:lnTo>
                  <a:pt x="17614" y="16281"/>
                </a:lnTo>
                <a:lnTo>
                  <a:pt x="28956" y="13195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15" name="object 153">
            <a:extLst>
              <a:ext uri="{FF2B5EF4-FFF2-40B4-BE49-F238E27FC236}">
                <a16:creationId xmlns:a16="http://schemas.microsoft.com/office/drawing/2014/main" id="{79CB9E49-30E7-A170-9FC3-1524CA2F973A}"/>
              </a:ext>
            </a:extLst>
          </p:cNvPr>
          <p:cNvSpPr/>
          <p:nvPr/>
        </p:nvSpPr>
        <p:spPr>
          <a:xfrm>
            <a:off x="4612945" y="3975120"/>
            <a:ext cx="23243" cy="23243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4229" y="0"/>
                </a:moveTo>
                <a:lnTo>
                  <a:pt x="16029" y="57"/>
                </a:lnTo>
                <a:lnTo>
                  <a:pt x="8737" y="3147"/>
                </a:lnTo>
                <a:lnTo>
                  <a:pt x="3135" y="8744"/>
                </a:lnTo>
                <a:lnTo>
                  <a:pt x="0" y="16324"/>
                </a:lnTo>
                <a:lnTo>
                  <a:pt x="57" y="24530"/>
                </a:lnTo>
                <a:lnTo>
                  <a:pt x="3149" y="31824"/>
                </a:lnTo>
                <a:lnTo>
                  <a:pt x="8749" y="37428"/>
                </a:lnTo>
                <a:lnTo>
                  <a:pt x="16334" y="40564"/>
                </a:lnTo>
                <a:lnTo>
                  <a:pt x="24540" y="40506"/>
                </a:lnTo>
                <a:lnTo>
                  <a:pt x="31834" y="37415"/>
                </a:lnTo>
                <a:lnTo>
                  <a:pt x="37435" y="31814"/>
                </a:lnTo>
                <a:lnTo>
                  <a:pt x="40564" y="24229"/>
                </a:lnTo>
                <a:lnTo>
                  <a:pt x="40506" y="16023"/>
                </a:lnTo>
                <a:lnTo>
                  <a:pt x="37415" y="8730"/>
                </a:lnTo>
                <a:lnTo>
                  <a:pt x="31814" y="3129"/>
                </a:lnTo>
                <a:lnTo>
                  <a:pt x="24229" y="0"/>
                </a:lnTo>
                <a:close/>
              </a:path>
            </a:pathLst>
          </a:custGeom>
          <a:solidFill>
            <a:srgbClr val="58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16" name="object 154">
            <a:extLst>
              <a:ext uri="{FF2B5EF4-FFF2-40B4-BE49-F238E27FC236}">
                <a16:creationId xmlns:a16="http://schemas.microsoft.com/office/drawing/2014/main" id="{D2AB8E3E-3653-FC08-1436-DD2C1A52847F}"/>
              </a:ext>
            </a:extLst>
          </p:cNvPr>
          <p:cNvSpPr/>
          <p:nvPr/>
        </p:nvSpPr>
        <p:spPr>
          <a:xfrm>
            <a:off x="4616291" y="3978468"/>
            <a:ext cx="16705" cy="16705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854" y="12611"/>
                </a:moveTo>
                <a:lnTo>
                  <a:pt x="27317" y="7708"/>
                </a:lnTo>
                <a:lnTo>
                  <a:pt x="16103" y="11214"/>
                </a:lnTo>
                <a:lnTo>
                  <a:pt x="12611" y="0"/>
                </a:lnTo>
                <a:lnTo>
                  <a:pt x="7708" y="1536"/>
                </a:lnTo>
                <a:lnTo>
                  <a:pt x="11214" y="12750"/>
                </a:lnTo>
                <a:lnTo>
                  <a:pt x="0" y="16256"/>
                </a:lnTo>
                <a:lnTo>
                  <a:pt x="1549" y="21158"/>
                </a:lnTo>
                <a:lnTo>
                  <a:pt x="12750" y="17653"/>
                </a:lnTo>
                <a:lnTo>
                  <a:pt x="16256" y="28854"/>
                </a:lnTo>
                <a:lnTo>
                  <a:pt x="21145" y="27305"/>
                </a:lnTo>
                <a:lnTo>
                  <a:pt x="17640" y="16129"/>
                </a:lnTo>
                <a:lnTo>
                  <a:pt x="28854" y="12611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17" name="object 155">
            <a:extLst>
              <a:ext uri="{FF2B5EF4-FFF2-40B4-BE49-F238E27FC236}">
                <a16:creationId xmlns:a16="http://schemas.microsoft.com/office/drawing/2014/main" id="{B56C5954-C6D8-A645-AF50-3ECB60873BF6}"/>
              </a:ext>
            </a:extLst>
          </p:cNvPr>
          <p:cNvSpPr/>
          <p:nvPr/>
        </p:nvSpPr>
        <p:spPr>
          <a:xfrm>
            <a:off x="4612744" y="4198964"/>
            <a:ext cx="23606" cy="23606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9608" y="0"/>
                </a:moveTo>
                <a:lnTo>
                  <a:pt x="11921" y="1900"/>
                </a:lnTo>
                <a:lnTo>
                  <a:pt x="5319" y="6774"/>
                </a:lnTo>
                <a:lnTo>
                  <a:pt x="1126" y="13821"/>
                </a:lnTo>
                <a:lnTo>
                  <a:pt x="0" y="21660"/>
                </a:lnTo>
                <a:lnTo>
                  <a:pt x="1897" y="29352"/>
                </a:lnTo>
                <a:lnTo>
                  <a:pt x="6774" y="35957"/>
                </a:lnTo>
                <a:lnTo>
                  <a:pt x="13821" y="40148"/>
                </a:lnTo>
                <a:lnTo>
                  <a:pt x="21660" y="41272"/>
                </a:lnTo>
                <a:lnTo>
                  <a:pt x="29352" y="39374"/>
                </a:lnTo>
                <a:lnTo>
                  <a:pt x="35957" y="34501"/>
                </a:lnTo>
                <a:lnTo>
                  <a:pt x="40149" y="27450"/>
                </a:lnTo>
                <a:lnTo>
                  <a:pt x="41276" y="19611"/>
                </a:lnTo>
                <a:lnTo>
                  <a:pt x="39379" y="11922"/>
                </a:lnTo>
                <a:lnTo>
                  <a:pt x="34501" y="5319"/>
                </a:lnTo>
                <a:lnTo>
                  <a:pt x="27445" y="1123"/>
                </a:lnTo>
                <a:lnTo>
                  <a:pt x="19608" y="0"/>
                </a:lnTo>
                <a:close/>
              </a:path>
            </a:pathLst>
          </a:custGeom>
          <a:solidFill>
            <a:srgbClr val="58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18" name="object 156">
            <a:extLst>
              <a:ext uri="{FF2B5EF4-FFF2-40B4-BE49-F238E27FC236}">
                <a16:creationId xmlns:a16="http://schemas.microsoft.com/office/drawing/2014/main" id="{42A4F749-05BC-4D3D-3C48-2CE1E2BEEF04}"/>
              </a:ext>
            </a:extLst>
          </p:cNvPr>
          <p:cNvSpPr/>
          <p:nvPr/>
        </p:nvSpPr>
        <p:spPr>
          <a:xfrm>
            <a:off x="4359706" y="4021068"/>
            <a:ext cx="273465" cy="198289"/>
          </a:xfrm>
          <a:custGeom>
            <a:avLst/>
            <a:gdLst/>
            <a:ahLst/>
            <a:cxnLst/>
            <a:rect l="l" t="t" r="r" b="b"/>
            <a:pathLst>
              <a:path w="478155" h="346710">
                <a:moveTo>
                  <a:pt x="399872" y="0"/>
                </a:moveTo>
                <a:lnTo>
                  <a:pt x="0" y="0"/>
                </a:lnTo>
                <a:lnTo>
                  <a:pt x="0" y="29718"/>
                </a:lnTo>
                <a:lnTo>
                  <a:pt x="399872" y="29718"/>
                </a:lnTo>
                <a:lnTo>
                  <a:pt x="399872" y="0"/>
                </a:lnTo>
                <a:close/>
              </a:path>
              <a:path w="478155" h="346710">
                <a:moveTo>
                  <a:pt x="477583" y="332600"/>
                </a:moveTo>
                <a:lnTo>
                  <a:pt x="466166" y="329806"/>
                </a:lnTo>
                <a:lnTo>
                  <a:pt x="468960" y="318401"/>
                </a:lnTo>
                <a:lnTo>
                  <a:pt x="463981" y="317195"/>
                </a:lnTo>
                <a:lnTo>
                  <a:pt x="461187" y="328587"/>
                </a:lnTo>
                <a:lnTo>
                  <a:pt x="449783" y="325793"/>
                </a:lnTo>
                <a:lnTo>
                  <a:pt x="448551" y="330796"/>
                </a:lnTo>
                <a:lnTo>
                  <a:pt x="459955" y="333590"/>
                </a:lnTo>
                <a:lnTo>
                  <a:pt x="457174" y="344970"/>
                </a:lnTo>
                <a:lnTo>
                  <a:pt x="462165" y="346202"/>
                </a:lnTo>
                <a:lnTo>
                  <a:pt x="464947" y="334810"/>
                </a:lnTo>
                <a:lnTo>
                  <a:pt x="476351" y="337591"/>
                </a:lnTo>
                <a:lnTo>
                  <a:pt x="477583" y="332600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pic>
        <p:nvPicPr>
          <p:cNvPr id="419" name="object 157">
            <a:extLst>
              <a:ext uri="{FF2B5EF4-FFF2-40B4-BE49-F238E27FC236}">
                <a16:creationId xmlns:a16="http://schemas.microsoft.com/office/drawing/2014/main" id="{1B418178-C0E0-24DA-8E05-38BD4E82B62A}"/>
              </a:ext>
            </a:extLst>
          </p:cNvPr>
          <p:cNvPicPr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6867" y="4066111"/>
            <a:ext cx="222033" cy="64819"/>
          </a:xfrm>
          <a:prstGeom prst="rect">
            <a:avLst/>
          </a:prstGeom>
        </p:spPr>
      </p:pic>
      <p:sp>
        <p:nvSpPr>
          <p:cNvPr id="420" name="object 158">
            <a:extLst>
              <a:ext uri="{FF2B5EF4-FFF2-40B4-BE49-F238E27FC236}">
                <a16:creationId xmlns:a16="http://schemas.microsoft.com/office/drawing/2014/main" id="{2AE69EAE-D553-3C8A-00B1-94B64C719A7E}"/>
              </a:ext>
            </a:extLst>
          </p:cNvPr>
          <p:cNvSpPr/>
          <p:nvPr/>
        </p:nvSpPr>
        <p:spPr>
          <a:xfrm>
            <a:off x="4296851" y="3964465"/>
            <a:ext cx="356267" cy="39948"/>
          </a:xfrm>
          <a:custGeom>
            <a:avLst/>
            <a:gdLst/>
            <a:ahLst/>
            <a:cxnLst/>
            <a:rect l="l" t="t" r="r" b="b"/>
            <a:pathLst>
              <a:path w="622934" h="69850">
                <a:moveTo>
                  <a:pt x="622588" y="0"/>
                </a:moveTo>
                <a:lnTo>
                  <a:pt x="0" y="0"/>
                </a:lnTo>
                <a:lnTo>
                  <a:pt x="0" y="69568"/>
                </a:lnTo>
                <a:lnTo>
                  <a:pt x="9025" y="10387"/>
                </a:lnTo>
                <a:lnTo>
                  <a:pt x="622588" y="10093"/>
                </a:lnTo>
                <a:lnTo>
                  <a:pt x="622588" y="0"/>
                </a:lnTo>
                <a:close/>
              </a:path>
            </a:pathLst>
          </a:custGeom>
          <a:solidFill>
            <a:srgbClr val="EEF1F0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21" name="object 159">
            <a:extLst>
              <a:ext uri="{FF2B5EF4-FFF2-40B4-BE49-F238E27FC236}">
                <a16:creationId xmlns:a16="http://schemas.microsoft.com/office/drawing/2014/main" id="{E611BC44-BE17-A8AF-C388-60687E782F67}"/>
              </a:ext>
            </a:extLst>
          </p:cNvPr>
          <p:cNvSpPr/>
          <p:nvPr/>
        </p:nvSpPr>
        <p:spPr>
          <a:xfrm>
            <a:off x="4277003" y="4324244"/>
            <a:ext cx="74086" cy="265838"/>
          </a:xfrm>
          <a:custGeom>
            <a:avLst/>
            <a:gdLst/>
            <a:ahLst/>
            <a:cxnLst/>
            <a:rect l="l" t="t" r="r" b="b"/>
            <a:pathLst>
              <a:path w="129540" h="464820">
                <a:moveTo>
                  <a:pt x="129482" y="0"/>
                </a:moveTo>
                <a:lnTo>
                  <a:pt x="0" y="0"/>
                </a:lnTo>
                <a:lnTo>
                  <a:pt x="0" y="464572"/>
                </a:lnTo>
                <a:lnTo>
                  <a:pt x="129482" y="464572"/>
                </a:lnTo>
                <a:lnTo>
                  <a:pt x="129482" y="0"/>
                </a:lnTo>
                <a:close/>
              </a:path>
            </a:pathLst>
          </a:custGeom>
          <a:solidFill>
            <a:srgbClr val="E5E8E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22" name="object 160">
            <a:extLst>
              <a:ext uri="{FF2B5EF4-FFF2-40B4-BE49-F238E27FC236}">
                <a16:creationId xmlns:a16="http://schemas.microsoft.com/office/drawing/2014/main" id="{4953901E-969B-77C8-8126-D10CFC6D3D58}"/>
              </a:ext>
            </a:extLst>
          </p:cNvPr>
          <p:cNvSpPr/>
          <p:nvPr/>
        </p:nvSpPr>
        <p:spPr>
          <a:xfrm>
            <a:off x="4278590" y="4367805"/>
            <a:ext cx="71181" cy="178678"/>
          </a:xfrm>
          <a:custGeom>
            <a:avLst/>
            <a:gdLst/>
            <a:ahLst/>
            <a:cxnLst/>
            <a:rect l="l" t="t" r="r" b="b"/>
            <a:pathLst>
              <a:path w="124459" h="312420">
                <a:moveTo>
                  <a:pt x="123964" y="0"/>
                </a:moveTo>
                <a:lnTo>
                  <a:pt x="0" y="0"/>
                </a:lnTo>
                <a:lnTo>
                  <a:pt x="0" y="312252"/>
                </a:lnTo>
                <a:lnTo>
                  <a:pt x="123964" y="312252"/>
                </a:lnTo>
                <a:lnTo>
                  <a:pt x="123964" y="0"/>
                </a:lnTo>
                <a:close/>
              </a:path>
            </a:pathLst>
          </a:custGeom>
          <a:solidFill>
            <a:srgbClr val="FAFBFB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23" name="object 161">
            <a:extLst>
              <a:ext uri="{FF2B5EF4-FFF2-40B4-BE49-F238E27FC236}">
                <a16:creationId xmlns:a16="http://schemas.microsoft.com/office/drawing/2014/main" id="{80DCD953-5273-7880-682D-2574F33E4E7A}"/>
              </a:ext>
            </a:extLst>
          </p:cNvPr>
          <p:cNvSpPr/>
          <p:nvPr/>
        </p:nvSpPr>
        <p:spPr>
          <a:xfrm>
            <a:off x="4281734" y="4371745"/>
            <a:ext cx="64644" cy="16343"/>
          </a:xfrm>
          <a:custGeom>
            <a:avLst/>
            <a:gdLst/>
            <a:ahLst/>
            <a:cxnLst/>
            <a:rect l="l" t="t" r="r" b="b"/>
            <a:pathLst>
              <a:path w="113029" h="28575">
                <a:moveTo>
                  <a:pt x="112949" y="0"/>
                </a:moveTo>
                <a:lnTo>
                  <a:pt x="0" y="0"/>
                </a:lnTo>
                <a:lnTo>
                  <a:pt x="0" y="28135"/>
                </a:lnTo>
                <a:lnTo>
                  <a:pt x="112949" y="28135"/>
                </a:lnTo>
                <a:lnTo>
                  <a:pt x="112949" y="0"/>
                </a:lnTo>
                <a:close/>
              </a:path>
            </a:pathLst>
          </a:custGeom>
          <a:solidFill>
            <a:srgbClr val="FFCE00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24" name="object 162">
            <a:extLst>
              <a:ext uri="{FF2B5EF4-FFF2-40B4-BE49-F238E27FC236}">
                <a16:creationId xmlns:a16="http://schemas.microsoft.com/office/drawing/2014/main" id="{D000EB48-3EFF-3DE5-A695-73F4789B053C}"/>
              </a:ext>
            </a:extLst>
          </p:cNvPr>
          <p:cNvSpPr/>
          <p:nvPr/>
        </p:nvSpPr>
        <p:spPr>
          <a:xfrm>
            <a:off x="4284890" y="4395387"/>
            <a:ext cx="58470" cy="86434"/>
          </a:xfrm>
          <a:custGeom>
            <a:avLst/>
            <a:gdLst/>
            <a:ahLst/>
            <a:cxnLst/>
            <a:rect l="l" t="t" r="r" b="b"/>
            <a:pathLst>
              <a:path w="102234" h="151129">
                <a:moveTo>
                  <a:pt x="101923" y="0"/>
                </a:moveTo>
                <a:lnTo>
                  <a:pt x="0" y="0"/>
                </a:lnTo>
                <a:lnTo>
                  <a:pt x="0" y="150833"/>
                </a:lnTo>
                <a:lnTo>
                  <a:pt x="101923" y="150833"/>
                </a:lnTo>
                <a:lnTo>
                  <a:pt x="101923" y="0"/>
                </a:lnTo>
                <a:close/>
              </a:path>
            </a:pathLst>
          </a:custGeom>
          <a:solidFill>
            <a:srgbClr val="E5E8E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25" name="object 163">
            <a:extLst>
              <a:ext uri="{FF2B5EF4-FFF2-40B4-BE49-F238E27FC236}">
                <a16:creationId xmlns:a16="http://schemas.microsoft.com/office/drawing/2014/main" id="{4B1FEA80-C24A-A691-E6B2-EC7CAD407E1A}"/>
              </a:ext>
            </a:extLst>
          </p:cNvPr>
          <p:cNvSpPr/>
          <p:nvPr/>
        </p:nvSpPr>
        <p:spPr>
          <a:xfrm>
            <a:off x="4298672" y="4404747"/>
            <a:ext cx="30869" cy="71181"/>
          </a:xfrm>
          <a:custGeom>
            <a:avLst/>
            <a:gdLst/>
            <a:ahLst/>
            <a:cxnLst/>
            <a:rect l="l" t="t" r="r" b="b"/>
            <a:pathLst>
              <a:path w="53975" h="124459">
                <a:moveTo>
                  <a:pt x="53721" y="0"/>
                </a:moveTo>
                <a:lnTo>
                  <a:pt x="0" y="0"/>
                </a:lnTo>
                <a:lnTo>
                  <a:pt x="0" y="5080"/>
                </a:lnTo>
                <a:lnTo>
                  <a:pt x="0" y="119380"/>
                </a:lnTo>
                <a:lnTo>
                  <a:pt x="0" y="124460"/>
                </a:lnTo>
                <a:lnTo>
                  <a:pt x="53721" y="124460"/>
                </a:lnTo>
                <a:lnTo>
                  <a:pt x="53721" y="119481"/>
                </a:lnTo>
                <a:lnTo>
                  <a:pt x="53721" y="5499"/>
                </a:lnTo>
                <a:lnTo>
                  <a:pt x="48590" y="5499"/>
                </a:lnTo>
                <a:lnTo>
                  <a:pt x="48590" y="119380"/>
                </a:lnTo>
                <a:lnTo>
                  <a:pt x="5130" y="119380"/>
                </a:lnTo>
                <a:lnTo>
                  <a:pt x="5130" y="5080"/>
                </a:lnTo>
                <a:lnTo>
                  <a:pt x="53721" y="5080"/>
                </a:lnTo>
                <a:lnTo>
                  <a:pt x="53721" y="0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26" name="object 164">
            <a:extLst>
              <a:ext uri="{FF2B5EF4-FFF2-40B4-BE49-F238E27FC236}">
                <a16:creationId xmlns:a16="http://schemas.microsoft.com/office/drawing/2014/main" id="{FB4BA903-C517-F325-78AB-567831AA2F92}"/>
              </a:ext>
            </a:extLst>
          </p:cNvPr>
          <p:cNvSpPr/>
          <p:nvPr/>
        </p:nvSpPr>
        <p:spPr>
          <a:xfrm>
            <a:off x="4281734" y="4456041"/>
            <a:ext cx="64644" cy="25422"/>
          </a:xfrm>
          <a:custGeom>
            <a:avLst/>
            <a:gdLst/>
            <a:ahLst/>
            <a:cxnLst/>
            <a:rect l="l" t="t" r="r" b="b"/>
            <a:pathLst>
              <a:path w="113029" h="44450">
                <a:moveTo>
                  <a:pt x="112941" y="19291"/>
                </a:moveTo>
                <a:lnTo>
                  <a:pt x="107022" y="19291"/>
                </a:lnTo>
                <a:lnTo>
                  <a:pt x="107022" y="0"/>
                </a:lnTo>
                <a:lnTo>
                  <a:pt x="5905" y="0"/>
                </a:lnTo>
                <a:lnTo>
                  <a:pt x="5905" y="19291"/>
                </a:lnTo>
                <a:lnTo>
                  <a:pt x="0" y="19291"/>
                </a:lnTo>
                <a:lnTo>
                  <a:pt x="0" y="44069"/>
                </a:lnTo>
                <a:lnTo>
                  <a:pt x="112941" y="44069"/>
                </a:lnTo>
                <a:lnTo>
                  <a:pt x="112941" y="19291"/>
                </a:lnTo>
                <a:close/>
              </a:path>
            </a:pathLst>
          </a:custGeom>
          <a:solidFill>
            <a:srgbClr val="2D2C22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27" name="object 165">
            <a:extLst>
              <a:ext uri="{FF2B5EF4-FFF2-40B4-BE49-F238E27FC236}">
                <a16:creationId xmlns:a16="http://schemas.microsoft.com/office/drawing/2014/main" id="{07088772-EB32-F73C-E21E-287C96457634}"/>
              </a:ext>
            </a:extLst>
          </p:cNvPr>
          <p:cNvSpPr/>
          <p:nvPr/>
        </p:nvSpPr>
        <p:spPr>
          <a:xfrm>
            <a:off x="4302213" y="4334515"/>
            <a:ext cx="23606" cy="23969"/>
          </a:xfrm>
          <a:custGeom>
            <a:avLst/>
            <a:gdLst/>
            <a:ahLst/>
            <a:cxnLst/>
            <a:rect l="l" t="t" r="r" b="b"/>
            <a:pathLst>
              <a:path w="41275" h="41910">
                <a:moveTo>
                  <a:pt x="19602" y="0"/>
                </a:moveTo>
                <a:lnTo>
                  <a:pt x="11654" y="2040"/>
                </a:lnTo>
                <a:lnTo>
                  <a:pt x="5116" y="6993"/>
                </a:lnTo>
                <a:lnTo>
                  <a:pt x="1130" y="13832"/>
                </a:lnTo>
                <a:lnTo>
                  <a:pt x="0" y="21670"/>
                </a:lnTo>
                <a:lnTo>
                  <a:pt x="2031" y="29620"/>
                </a:lnTo>
                <a:lnTo>
                  <a:pt x="6986" y="36156"/>
                </a:lnTo>
                <a:lnTo>
                  <a:pt x="13828" y="40146"/>
                </a:lnTo>
                <a:lnTo>
                  <a:pt x="21670" y="41282"/>
                </a:lnTo>
                <a:lnTo>
                  <a:pt x="29622" y="39254"/>
                </a:lnTo>
                <a:lnTo>
                  <a:pt x="36156" y="34295"/>
                </a:lnTo>
                <a:lnTo>
                  <a:pt x="40143" y="27453"/>
                </a:lnTo>
                <a:lnTo>
                  <a:pt x="41275" y="19614"/>
                </a:lnTo>
                <a:lnTo>
                  <a:pt x="39245" y="11663"/>
                </a:lnTo>
                <a:lnTo>
                  <a:pt x="34289" y="5122"/>
                </a:lnTo>
                <a:lnTo>
                  <a:pt x="27444" y="1131"/>
                </a:lnTo>
                <a:lnTo>
                  <a:pt x="19602" y="0"/>
                </a:lnTo>
                <a:close/>
              </a:path>
            </a:pathLst>
          </a:custGeom>
          <a:solidFill>
            <a:srgbClr val="58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28" name="object 166">
            <a:extLst>
              <a:ext uri="{FF2B5EF4-FFF2-40B4-BE49-F238E27FC236}">
                <a16:creationId xmlns:a16="http://schemas.microsoft.com/office/drawing/2014/main" id="{139262A8-1520-43EE-6645-4504C021DE04}"/>
              </a:ext>
            </a:extLst>
          </p:cNvPr>
          <p:cNvSpPr/>
          <p:nvPr/>
        </p:nvSpPr>
        <p:spPr>
          <a:xfrm>
            <a:off x="4306524" y="4338825"/>
            <a:ext cx="15253" cy="15253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6187" y="19405"/>
                </a:moveTo>
                <a:lnTo>
                  <a:pt x="16675" y="12547"/>
                </a:lnTo>
                <a:lnTo>
                  <a:pt x="23545" y="3022"/>
                </a:lnTo>
                <a:lnTo>
                  <a:pt x="19380" y="0"/>
                </a:lnTo>
                <a:lnTo>
                  <a:pt x="12496" y="9525"/>
                </a:lnTo>
                <a:lnTo>
                  <a:pt x="2997" y="2654"/>
                </a:lnTo>
                <a:lnTo>
                  <a:pt x="0" y="6832"/>
                </a:lnTo>
                <a:lnTo>
                  <a:pt x="9486" y="13690"/>
                </a:lnTo>
                <a:lnTo>
                  <a:pt x="2628" y="23202"/>
                </a:lnTo>
                <a:lnTo>
                  <a:pt x="6807" y="26212"/>
                </a:lnTo>
                <a:lnTo>
                  <a:pt x="13665" y="16713"/>
                </a:lnTo>
                <a:lnTo>
                  <a:pt x="23190" y="23571"/>
                </a:lnTo>
                <a:lnTo>
                  <a:pt x="26187" y="19405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29" name="object 167">
            <a:extLst>
              <a:ext uri="{FF2B5EF4-FFF2-40B4-BE49-F238E27FC236}">
                <a16:creationId xmlns:a16="http://schemas.microsoft.com/office/drawing/2014/main" id="{E36730A4-C5B0-8F96-7A68-F3903538A9CB}"/>
              </a:ext>
            </a:extLst>
          </p:cNvPr>
          <p:cNvSpPr/>
          <p:nvPr/>
        </p:nvSpPr>
        <p:spPr>
          <a:xfrm>
            <a:off x="4302210" y="4558566"/>
            <a:ext cx="23606" cy="23606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9643" y="0"/>
                </a:moveTo>
                <a:lnTo>
                  <a:pt x="11691" y="2012"/>
                </a:lnTo>
                <a:lnTo>
                  <a:pt x="5345" y="6752"/>
                </a:lnTo>
                <a:lnTo>
                  <a:pt x="1237" y="13524"/>
                </a:lnTo>
                <a:lnTo>
                  <a:pt x="0" y="21632"/>
                </a:lnTo>
                <a:lnTo>
                  <a:pt x="2012" y="29590"/>
                </a:lnTo>
                <a:lnTo>
                  <a:pt x="6753" y="35938"/>
                </a:lnTo>
                <a:lnTo>
                  <a:pt x="13529" y="40044"/>
                </a:lnTo>
                <a:lnTo>
                  <a:pt x="21643" y="41276"/>
                </a:lnTo>
                <a:lnTo>
                  <a:pt x="29595" y="39268"/>
                </a:lnTo>
                <a:lnTo>
                  <a:pt x="35940" y="34527"/>
                </a:lnTo>
                <a:lnTo>
                  <a:pt x="40044" y="27753"/>
                </a:lnTo>
                <a:lnTo>
                  <a:pt x="41276" y="19643"/>
                </a:lnTo>
                <a:lnTo>
                  <a:pt x="39268" y="11681"/>
                </a:lnTo>
                <a:lnTo>
                  <a:pt x="34527" y="5333"/>
                </a:lnTo>
                <a:lnTo>
                  <a:pt x="27753" y="1230"/>
                </a:lnTo>
                <a:lnTo>
                  <a:pt x="19643" y="0"/>
                </a:lnTo>
                <a:close/>
              </a:path>
            </a:pathLst>
          </a:custGeom>
          <a:solidFill>
            <a:srgbClr val="58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30" name="object 168">
            <a:extLst>
              <a:ext uri="{FF2B5EF4-FFF2-40B4-BE49-F238E27FC236}">
                <a16:creationId xmlns:a16="http://schemas.microsoft.com/office/drawing/2014/main" id="{441CD685-F28F-6962-5117-2B2504BBBB1A}"/>
              </a:ext>
            </a:extLst>
          </p:cNvPr>
          <p:cNvSpPr/>
          <p:nvPr/>
        </p:nvSpPr>
        <p:spPr>
          <a:xfrm>
            <a:off x="4289026" y="4527018"/>
            <a:ext cx="49391" cy="51207"/>
          </a:xfrm>
          <a:custGeom>
            <a:avLst/>
            <a:gdLst/>
            <a:ahLst/>
            <a:cxnLst/>
            <a:rect l="l" t="t" r="r" b="b"/>
            <a:pathLst>
              <a:path w="86359" h="89534">
                <a:moveTo>
                  <a:pt x="57251" y="70599"/>
                </a:moveTo>
                <a:lnTo>
                  <a:pt x="54597" y="66205"/>
                </a:lnTo>
                <a:lnTo>
                  <a:pt x="44551" y="72288"/>
                </a:lnTo>
                <a:lnTo>
                  <a:pt x="38481" y="62230"/>
                </a:lnTo>
                <a:lnTo>
                  <a:pt x="34086" y="64909"/>
                </a:lnTo>
                <a:lnTo>
                  <a:pt x="40157" y="74942"/>
                </a:lnTo>
                <a:lnTo>
                  <a:pt x="30124" y="81013"/>
                </a:lnTo>
                <a:lnTo>
                  <a:pt x="32778" y="85407"/>
                </a:lnTo>
                <a:lnTo>
                  <a:pt x="42811" y="79336"/>
                </a:lnTo>
                <a:lnTo>
                  <a:pt x="48895" y="89369"/>
                </a:lnTo>
                <a:lnTo>
                  <a:pt x="53289" y="86715"/>
                </a:lnTo>
                <a:lnTo>
                  <a:pt x="47205" y="76682"/>
                </a:lnTo>
                <a:lnTo>
                  <a:pt x="57251" y="70599"/>
                </a:lnTo>
                <a:close/>
              </a:path>
              <a:path w="86359" h="89534">
                <a:moveTo>
                  <a:pt x="85801" y="0"/>
                </a:moveTo>
                <a:lnTo>
                  <a:pt x="0" y="0"/>
                </a:lnTo>
                <a:lnTo>
                  <a:pt x="0" y="5143"/>
                </a:lnTo>
                <a:lnTo>
                  <a:pt x="85801" y="5143"/>
                </a:lnTo>
                <a:lnTo>
                  <a:pt x="85801" y="0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31" name="object 169">
            <a:extLst>
              <a:ext uri="{FF2B5EF4-FFF2-40B4-BE49-F238E27FC236}">
                <a16:creationId xmlns:a16="http://schemas.microsoft.com/office/drawing/2014/main" id="{47EDF3F6-C7EA-4F4B-4EB3-8992FE90851F}"/>
              </a:ext>
            </a:extLst>
          </p:cNvPr>
          <p:cNvSpPr/>
          <p:nvPr/>
        </p:nvSpPr>
        <p:spPr>
          <a:xfrm>
            <a:off x="4276990" y="4324256"/>
            <a:ext cx="74086" cy="39948"/>
          </a:xfrm>
          <a:custGeom>
            <a:avLst/>
            <a:gdLst/>
            <a:ahLst/>
            <a:cxnLst/>
            <a:rect l="l" t="t" r="r" b="b"/>
            <a:pathLst>
              <a:path w="129540" h="69850">
                <a:moveTo>
                  <a:pt x="129482" y="0"/>
                </a:moveTo>
                <a:lnTo>
                  <a:pt x="0" y="0"/>
                </a:lnTo>
                <a:lnTo>
                  <a:pt x="0" y="69568"/>
                </a:lnTo>
                <a:lnTo>
                  <a:pt x="9025" y="10387"/>
                </a:lnTo>
                <a:lnTo>
                  <a:pt x="129482" y="10093"/>
                </a:lnTo>
                <a:lnTo>
                  <a:pt x="129482" y="0"/>
                </a:lnTo>
                <a:close/>
              </a:path>
            </a:pathLst>
          </a:custGeom>
          <a:solidFill>
            <a:srgbClr val="EEF1F0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32" name="object 170">
            <a:extLst>
              <a:ext uri="{FF2B5EF4-FFF2-40B4-BE49-F238E27FC236}">
                <a16:creationId xmlns:a16="http://schemas.microsoft.com/office/drawing/2014/main" id="{6AE9D801-F09F-7B9A-6EF7-ED57D6778377}"/>
              </a:ext>
            </a:extLst>
          </p:cNvPr>
          <p:cNvSpPr/>
          <p:nvPr/>
        </p:nvSpPr>
        <p:spPr>
          <a:xfrm>
            <a:off x="4351063" y="4324244"/>
            <a:ext cx="74086" cy="265838"/>
          </a:xfrm>
          <a:custGeom>
            <a:avLst/>
            <a:gdLst/>
            <a:ahLst/>
            <a:cxnLst/>
            <a:rect l="l" t="t" r="r" b="b"/>
            <a:pathLst>
              <a:path w="129540" h="464820">
                <a:moveTo>
                  <a:pt x="129472" y="0"/>
                </a:moveTo>
                <a:lnTo>
                  <a:pt x="0" y="0"/>
                </a:lnTo>
                <a:lnTo>
                  <a:pt x="0" y="464572"/>
                </a:lnTo>
                <a:lnTo>
                  <a:pt x="129472" y="464572"/>
                </a:lnTo>
                <a:lnTo>
                  <a:pt x="129472" y="0"/>
                </a:lnTo>
                <a:close/>
              </a:path>
            </a:pathLst>
          </a:custGeom>
          <a:solidFill>
            <a:srgbClr val="E5E8E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33" name="object 171">
            <a:extLst>
              <a:ext uri="{FF2B5EF4-FFF2-40B4-BE49-F238E27FC236}">
                <a16:creationId xmlns:a16="http://schemas.microsoft.com/office/drawing/2014/main" id="{38488137-4A23-C7FC-34A2-9A493D0DAEA5}"/>
              </a:ext>
            </a:extLst>
          </p:cNvPr>
          <p:cNvSpPr/>
          <p:nvPr/>
        </p:nvSpPr>
        <p:spPr>
          <a:xfrm>
            <a:off x="4352637" y="4367805"/>
            <a:ext cx="71181" cy="178678"/>
          </a:xfrm>
          <a:custGeom>
            <a:avLst/>
            <a:gdLst/>
            <a:ahLst/>
            <a:cxnLst/>
            <a:rect l="l" t="t" r="r" b="b"/>
            <a:pathLst>
              <a:path w="124459" h="312420">
                <a:moveTo>
                  <a:pt x="123964" y="0"/>
                </a:moveTo>
                <a:lnTo>
                  <a:pt x="0" y="0"/>
                </a:lnTo>
                <a:lnTo>
                  <a:pt x="0" y="312252"/>
                </a:lnTo>
                <a:lnTo>
                  <a:pt x="123964" y="312252"/>
                </a:lnTo>
                <a:lnTo>
                  <a:pt x="123964" y="0"/>
                </a:lnTo>
                <a:close/>
              </a:path>
            </a:pathLst>
          </a:custGeom>
          <a:solidFill>
            <a:srgbClr val="FAFBFB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34" name="object 172">
            <a:extLst>
              <a:ext uri="{FF2B5EF4-FFF2-40B4-BE49-F238E27FC236}">
                <a16:creationId xmlns:a16="http://schemas.microsoft.com/office/drawing/2014/main" id="{85E399E6-D1E3-4E99-7670-A595C1B68194}"/>
              </a:ext>
            </a:extLst>
          </p:cNvPr>
          <p:cNvSpPr/>
          <p:nvPr/>
        </p:nvSpPr>
        <p:spPr>
          <a:xfrm>
            <a:off x="4355787" y="4371745"/>
            <a:ext cx="64644" cy="16343"/>
          </a:xfrm>
          <a:custGeom>
            <a:avLst/>
            <a:gdLst/>
            <a:ahLst/>
            <a:cxnLst/>
            <a:rect l="l" t="t" r="r" b="b"/>
            <a:pathLst>
              <a:path w="113029" h="28575">
                <a:moveTo>
                  <a:pt x="112949" y="0"/>
                </a:moveTo>
                <a:lnTo>
                  <a:pt x="0" y="0"/>
                </a:lnTo>
                <a:lnTo>
                  <a:pt x="0" y="28135"/>
                </a:lnTo>
                <a:lnTo>
                  <a:pt x="112949" y="28135"/>
                </a:lnTo>
                <a:lnTo>
                  <a:pt x="112949" y="0"/>
                </a:lnTo>
                <a:close/>
              </a:path>
            </a:pathLst>
          </a:custGeom>
          <a:solidFill>
            <a:srgbClr val="FFCE00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35" name="object 173">
            <a:extLst>
              <a:ext uri="{FF2B5EF4-FFF2-40B4-BE49-F238E27FC236}">
                <a16:creationId xmlns:a16="http://schemas.microsoft.com/office/drawing/2014/main" id="{C73F7088-41B1-5D2A-FFD5-5520E6B003AE}"/>
              </a:ext>
            </a:extLst>
          </p:cNvPr>
          <p:cNvSpPr/>
          <p:nvPr/>
        </p:nvSpPr>
        <p:spPr>
          <a:xfrm>
            <a:off x="4358938" y="4395387"/>
            <a:ext cx="58470" cy="86434"/>
          </a:xfrm>
          <a:custGeom>
            <a:avLst/>
            <a:gdLst/>
            <a:ahLst/>
            <a:cxnLst/>
            <a:rect l="l" t="t" r="r" b="b"/>
            <a:pathLst>
              <a:path w="102234" h="151129">
                <a:moveTo>
                  <a:pt x="101923" y="0"/>
                </a:moveTo>
                <a:lnTo>
                  <a:pt x="0" y="0"/>
                </a:lnTo>
                <a:lnTo>
                  <a:pt x="0" y="150833"/>
                </a:lnTo>
                <a:lnTo>
                  <a:pt x="101923" y="150833"/>
                </a:lnTo>
                <a:lnTo>
                  <a:pt x="101923" y="0"/>
                </a:lnTo>
                <a:close/>
              </a:path>
            </a:pathLst>
          </a:custGeom>
          <a:solidFill>
            <a:srgbClr val="E5E8E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36" name="object 174">
            <a:extLst>
              <a:ext uri="{FF2B5EF4-FFF2-40B4-BE49-F238E27FC236}">
                <a16:creationId xmlns:a16="http://schemas.microsoft.com/office/drawing/2014/main" id="{88DA16EF-8AC2-5315-A58A-CA426AC59B84}"/>
              </a:ext>
            </a:extLst>
          </p:cNvPr>
          <p:cNvSpPr/>
          <p:nvPr/>
        </p:nvSpPr>
        <p:spPr>
          <a:xfrm>
            <a:off x="4372722" y="4404747"/>
            <a:ext cx="30869" cy="71181"/>
          </a:xfrm>
          <a:custGeom>
            <a:avLst/>
            <a:gdLst/>
            <a:ahLst/>
            <a:cxnLst/>
            <a:rect l="l" t="t" r="r" b="b"/>
            <a:pathLst>
              <a:path w="53975" h="124459">
                <a:moveTo>
                  <a:pt x="53721" y="0"/>
                </a:moveTo>
                <a:lnTo>
                  <a:pt x="0" y="0"/>
                </a:lnTo>
                <a:lnTo>
                  <a:pt x="0" y="5080"/>
                </a:lnTo>
                <a:lnTo>
                  <a:pt x="0" y="119380"/>
                </a:lnTo>
                <a:lnTo>
                  <a:pt x="0" y="124460"/>
                </a:lnTo>
                <a:lnTo>
                  <a:pt x="53721" y="124460"/>
                </a:lnTo>
                <a:lnTo>
                  <a:pt x="53721" y="119481"/>
                </a:lnTo>
                <a:lnTo>
                  <a:pt x="53721" y="5499"/>
                </a:lnTo>
                <a:lnTo>
                  <a:pt x="48577" y="5499"/>
                </a:lnTo>
                <a:lnTo>
                  <a:pt x="48577" y="119380"/>
                </a:lnTo>
                <a:lnTo>
                  <a:pt x="5130" y="119380"/>
                </a:lnTo>
                <a:lnTo>
                  <a:pt x="5130" y="5080"/>
                </a:lnTo>
                <a:lnTo>
                  <a:pt x="53721" y="5080"/>
                </a:lnTo>
                <a:lnTo>
                  <a:pt x="53721" y="0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37" name="object 175">
            <a:extLst>
              <a:ext uri="{FF2B5EF4-FFF2-40B4-BE49-F238E27FC236}">
                <a16:creationId xmlns:a16="http://schemas.microsoft.com/office/drawing/2014/main" id="{B32C9972-2ADB-5C42-E392-49430201EE1B}"/>
              </a:ext>
            </a:extLst>
          </p:cNvPr>
          <p:cNvSpPr/>
          <p:nvPr/>
        </p:nvSpPr>
        <p:spPr>
          <a:xfrm>
            <a:off x="4355783" y="4395392"/>
            <a:ext cx="64644" cy="25422"/>
          </a:xfrm>
          <a:custGeom>
            <a:avLst/>
            <a:gdLst/>
            <a:ahLst/>
            <a:cxnLst/>
            <a:rect l="l" t="t" r="r" b="b"/>
            <a:pathLst>
              <a:path w="113029" h="44450">
                <a:moveTo>
                  <a:pt x="112953" y="0"/>
                </a:moveTo>
                <a:lnTo>
                  <a:pt x="0" y="0"/>
                </a:lnTo>
                <a:lnTo>
                  <a:pt x="0" y="24777"/>
                </a:lnTo>
                <a:lnTo>
                  <a:pt x="5918" y="24777"/>
                </a:lnTo>
                <a:lnTo>
                  <a:pt x="5918" y="44056"/>
                </a:lnTo>
                <a:lnTo>
                  <a:pt x="107022" y="44056"/>
                </a:lnTo>
                <a:lnTo>
                  <a:pt x="107022" y="24777"/>
                </a:lnTo>
                <a:lnTo>
                  <a:pt x="112953" y="24777"/>
                </a:lnTo>
                <a:lnTo>
                  <a:pt x="112953" y="0"/>
                </a:lnTo>
                <a:close/>
              </a:path>
            </a:pathLst>
          </a:custGeom>
          <a:solidFill>
            <a:srgbClr val="2D2C22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38" name="object 176">
            <a:extLst>
              <a:ext uri="{FF2B5EF4-FFF2-40B4-BE49-F238E27FC236}">
                <a16:creationId xmlns:a16="http://schemas.microsoft.com/office/drawing/2014/main" id="{687220AC-BEE2-7BD2-08F6-D93734A9B902}"/>
              </a:ext>
            </a:extLst>
          </p:cNvPr>
          <p:cNvSpPr/>
          <p:nvPr/>
        </p:nvSpPr>
        <p:spPr>
          <a:xfrm>
            <a:off x="4376299" y="4334552"/>
            <a:ext cx="23606" cy="23606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2479" y="0"/>
                </a:moveTo>
                <a:lnTo>
                  <a:pt x="14321" y="888"/>
                </a:lnTo>
                <a:lnTo>
                  <a:pt x="7150" y="4866"/>
                </a:lnTo>
                <a:lnTo>
                  <a:pt x="2232" y="11074"/>
                </a:lnTo>
                <a:lnTo>
                  <a:pt x="0" y="18675"/>
                </a:lnTo>
                <a:lnTo>
                  <a:pt x="887" y="26835"/>
                </a:lnTo>
                <a:lnTo>
                  <a:pt x="4864" y="34005"/>
                </a:lnTo>
                <a:lnTo>
                  <a:pt x="11072" y="38924"/>
                </a:lnTo>
                <a:lnTo>
                  <a:pt x="18674" y="41156"/>
                </a:lnTo>
                <a:lnTo>
                  <a:pt x="26833" y="40269"/>
                </a:lnTo>
                <a:lnTo>
                  <a:pt x="34008" y="36287"/>
                </a:lnTo>
                <a:lnTo>
                  <a:pt x="38926" y="30080"/>
                </a:lnTo>
                <a:lnTo>
                  <a:pt x="41156" y="22480"/>
                </a:lnTo>
                <a:lnTo>
                  <a:pt x="40268" y="14322"/>
                </a:lnTo>
                <a:lnTo>
                  <a:pt x="36286" y="7148"/>
                </a:lnTo>
                <a:lnTo>
                  <a:pt x="30078" y="2230"/>
                </a:lnTo>
                <a:lnTo>
                  <a:pt x="22479" y="0"/>
                </a:lnTo>
                <a:close/>
              </a:path>
            </a:pathLst>
          </a:custGeom>
          <a:solidFill>
            <a:srgbClr val="58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39" name="object 177">
            <a:extLst>
              <a:ext uri="{FF2B5EF4-FFF2-40B4-BE49-F238E27FC236}">
                <a16:creationId xmlns:a16="http://schemas.microsoft.com/office/drawing/2014/main" id="{CA103791-D947-0D1E-977C-DA05DECE1059}"/>
              </a:ext>
            </a:extLst>
          </p:cNvPr>
          <p:cNvSpPr/>
          <p:nvPr/>
        </p:nvSpPr>
        <p:spPr>
          <a:xfrm>
            <a:off x="4381154" y="4339421"/>
            <a:ext cx="14164" cy="14164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24155" y="20142"/>
                </a:moveTo>
                <a:lnTo>
                  <a:pt x="15709" y="12014"/>
                </a:lnTo>
                <a:lnTo>
                  <a:pt x="23863" y="3556"/>
                </a:lnTo>
                <a:lnTo>
                  <a:pt x="20167" y="0"/>
                </a:lnTo>
                <a:lnTo>
                  <a:pt x="12014" y="8445"/>
                </a:lnTo>
                <a:lnTo>
                  <a:pt x="3568" y="292"/>
                </a:lnTo>
                <a:lnTo>
                  <a:pt x="0" y="3987"/>
                </a:lnTo>
                <a:lnTo>
                  <a:pt x="8432" y="12141"/>
                </a:lnTo>
                <a:lnTo>
                  <a:pt x="292" y="20574"/>
                </a:lnTo>
                <a:lnTo>
                  <a:pt x="4000" y="24155"/>
                </a:lnTo>
                <a:lnTo>
                  <a:pt x="12141" y="15709"/>
                </a:lnTo>
                <a:lnTo>
                  <a:pt x="20586" y="23850"/>
                </a:lnTo>
                <a:lnTo>
                  <a:pt x="24155" y="20142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40" name="object 178">
            <a:extLst>
              <a:ext uri="{FF2B5EF4-FFF2-40B4-BE49-F238E27FC236}">
                <a16:creationId xmlns:a16="http://schemas.microsoft.com/office/drawing/2014/main" id="{F381E54F-2D65-73C7-3809-A9816DD69C13}"/>
              </a:ext>
            </a:extLst>
          </p:cNvPr>
          <p:cNvSpPr/>
          <p:nvPr/>
        </p:nvSpPr>
        <p:spPr>
          <a:xfrm>
            <a:off x="4376248" y="4558555"/>
            <a:ext cx="23969" cy="23969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20647" y="0"/>
                </a:moveTo>
                <a:lnTo>
                  <a:pt x="12871" y="1522"/>
                </a:lnTo>
                <a:lnTo>
                  <a:pt x="6035" y="6066"/>
                </a:lnTo>
                <a:lnTo>
                  <a:pt x="1503" y="12898"/>
                </a:lnTo>
                <a:lnTo>
                  <a:pt x="0" y="20672"/>
                </a:lnTo>
                <a:lnTo>
                  <a:pt x="1522" y="28443"/>
                </a:lnTo>
                <a:lnTo>
                  <a:pt x="6066" y="35269"/>
                </a:lnTo>
                <a:lnTo>
                  <a:pt x="12909" y="39809"/>
                </a:lnTo>
                <a:lnTo>
                  <a:pt x="20686" y="41319"/>
                </a:lnTo>
                <a:lnTo>
                  <a:pt x="28459" y="39802"/>
                </a:lnTo>
                <a:lnTo>
                  <a:pt x="35290" y="35259"/>
                </a:lnTo>
                <a:lnTo>
                  <a:pt x="39818" y="28416"/>
                </a:lnTo>
                <a:lnTo>
                  <a:pt x="41322" y="20639"/>
                </a:lnTo>
                <a:lnTo>
                  <a:pt x="39802" y="12866"/>
                </a:lnTo>
                <a:lnTo>
                  <a:pt x="35259" y="6035"/>
                </a:lnTo>
                <a:lnTo>
                  <a:pt x="28422" y="1503"/>
                </a:lnTo>
                <a:lnTo>
                  <a:pt x="20647" y="0"/>
                </a:lnTo>
                <a:close/>
              </a:path>
            </a:pathLst>
          </a:custGeom>
          <a:solidFill>
            <a:srgbClr val="58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41" name="object 179">
            <a:extLst>
              <a:ext uri="{FF2B5EF4-FFF2-40B4-BE49-F238E27FC236}">
                <a16:creationId xmlns:a16="http://schemas.microsoft.com/office/drawing/2014/main" id="{EAEFF613-124F-41CE-849C-E7D4168E4504}"/>
              </a:ext>
            </a:extLst>
          </p:cNvPr>
          <p:cNvSpPr/>
          <p:nvPr/>
        </p:nvSpPr>
        <p:spPr>
          <a:xfrm>
            <a:off x="4363076" y="4527018"/>
            <a:ext cx="49391" cy="51933"/>
          </a:xfrm>
          <a:custGeom>
            <a:avLst/>
            <a:gdLst/>
            <a:ahLst/>
            <a:cxnLst/>
            <a:rect l="l" t="t" r="r" b="b"/>
            <a:pathLst>
              <a:path w="86359" h="90804">
                <a:moveTo>
                  <a:pt x="58127" y="77406"/>
                </a:moveTo>
                <a:lnTo>
                  <a:pt x="46875" y="74079"/>
                </a:lnTo>
                <a:lnTo>
                  <a:pt x="50215" y="62814"/>
                </a:lnTo>
                <a:lnTo>
                  <a:pt x="45300" y="61366"/>
                </a:lnTo>
                <a:lnTo>
                  <a:pt x="41948" y="72618"/>
                </a:lnTo>
                <a:lnTo>
                  <a:pt x="30721" y="69278"/>
                </a:lnTo>
                <a:lnTo>
                  <a:pt x="29235" y="74206"/>
                </a:lnTo>
                <a:lnTo>
                  <a:pt x="40487" y="77558"/>
                </a:lnTo>
                <a:lnTo>
                  <a:pt x="37147" y="88798"/>
                </a:lnTo>
                <a:lnTo>
                  <a:pt x="42075" y="90246"/>
                </a:lnTo>
                <a:lnTo>
                  <a:pt x="45402" y="79006"/>
                </a:lnTo>
                <a:lnTo>
                  <a:pt x="56667" y="82346"/>
                </a:lnTo>
                <a:lnTo>
                  <a:pt x="58127" y="77406"/>
                </a:lnTo>
                <a:close/>
              </a:path>
              <a:path w="86359" h="90804">
                <a:moveTo>
                  <a:pt x="85813" y="0"/>
                </a:moveTo>
                <a:lnTo>
                  <a:pt x="0" y="0"/>
                </a:lnTo>
                <a:lnTo>
                  <a:pt x="0" y="5143"/>
                </a:lnTo>
                <a:lnTo>
                  <a:pt x="85813" y="5143"/>
                </a:lnTo>
                <a:lnTo>
                  <a:pt x="85813" y="0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42" name="object 180">
            <a:extLst>
              <a:ext uri="{FF2B5EF4-FFF2-40B4-BE49-F238E27FC236}">
                <a16:creationId xmlns:a16="http://schemas.microsoft.com/office/drawing/2014/main" id="{113F1212-9513-E1CA-E6E7-82B3699C9579}"/>
              </a:ext>
            </a:extLst>
          </p:cNvPr>
          <p:cNvSpPr/>
          <p:nvPr/>
        </p:nvSpPr>
        <p:spPr>
          <a:xfrm>
            <a:off x="4351041" y="4324256"/>
            <a:ext cx="74086" cy="39948"/>
          </a:xfrm>
          <a:custGeom>
            <a:avLst/>
            <a:gdLst/>
            <a:ahLst/>
            <a:cxnLst/>
            <a:rect l="l" t="t" r="r" b="b"/>
            <a:pathLst>
              <a:path w="129540" h="69850">
                <a:moveTo>
                  <a:pt x="129482" y="0"/>
                </a:moveTo>
                <a:lnTo>
                  <a:pt x="0" y="0"/>
                </a:lnTo>
                <a:lnTo>
                  <a:pt x="0" y="69568"/>
                </a:lnTo>
                <a:lnTo>
                  <a:pt x="9025" y="10387"/>
                </a:lnTo>
                <a:lnTo>
                  <a:pt x="129482" y="10093"/>
                </a:lnTo>
                <a:lnTo>
                  <a:pt x="129482" y="0"/>
                </a:lnTo>
                <a:close/>
              </a:path>
            </a:pathLst>
          </a:custGeom>
          <a:solidFill>
            <a:srgbClr val="EEF1F0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43" name="object 181">
            <a:extLst>
              <a:ext uri="{FF2B5EF4-FFF2-40B4-BE49-F238E27FC236}">
                <a16:creationId xmlns:a16="http://schemas.microsoft.com/office/drawing/2014/main" id="{7B67AF22-302C-4866-3639-A40957CA4588}"/>
              </a:ext>
            </a:extLst>
          </p:cNvPr>
          <p:cNvSpPr/>
          <p:nvPr/>
        </p:nvSpPr>
        <p:spPr>
          <a:xfrm>
            <a:off x="4473697" y="4324247"/>
            <a:ext cx="178678" cy="265838"/>
          </a:xfrm>
          <a:custGeom>
            <a:avLst/>
            <a:gdLst/>
            <a:ahLst/>
            <a:cxnLst/>
            <a:rect l="l" t="t" r="r" b="b"/>
            <a:pathLst>
              <a:path w="312419" h="464820">
                <a:moveTo>
                  <a:pt x="312293" y="393903"/>
                </a:moveTo>
                <a:lnTo>
                  <a:pt x="0" y="393903"/>
                </a:lnTo>
                <a:lnTo>
                  <a:pt x="0" y="464578"/>
                </a:lnTo>
                <a:lnTo>
                  <a:pt x="312293" y="464578"/>
                </a:lnTo>
                <a:lnTo>
                  <a:pt x="312293" y="393903"/>
                </a:lnTo>
                <a:close/>
              </a:path>
              <a:path w="312419" h="464820">
                <a:moveTo>
                  <a:pt x="312293" y="0"/>
                </a:moveTo>
                <a:lnTo>
                  <a:pt x="0" y="0"/>
                </a:lnTo>
                <a:lnTo>
                  <a:pt x="0" y="70700"/>
                </a:lnTo>
                <a:lnTo>
                  <a:pt x="312293" y="70700"/>
                </a:lnTo>
                <a:lnTo>
                  <a:pt x="312293" y="0"/>
                </a:lnTo>
                <a:close/>
              </a:path>
            </a:pathLst>
          </a:custGeom>
          <a:solidFill>
            <a:srgbClr val="E5E8E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44" name="object 182">
            <a:extLst>
              <a:ext uri="{FF2B5EF4-FFF2-40B4-BE49-F238E27FC236}">
                <a16:creationId xmlns:a16="http://schemas.microsoft.com/office/drawing/2014/main" id="{D3D7CA88-30EF-69E7-9DC3-D18711AF69D5}"/>
              </a:ext>
            </a:extLst>
          </p:cNvPr>
          <p:cNvSpPr/>
          <p:nvPr/>
        </p:nvSpPr>
        <p:spPr>
          <a:xfrm>
            <a:off x="4473701" y="4364679"/>
            <a:ext cx="178678" cy="184852"/>
          </a:xfrm>
          <a:custGeom>
            <a:avLst/>
            <a:gdLst/>
            <a:ahLst/>
            <a:cxnLst/>
            <a:rect l="l" t="t" r="r" b="b"/>
            <a:pathLst>
              <a:path w="312419" h="323215">
                <a:moveTo>
                  <a:pt x="312294" y="0"/>
                </a:moveTo>
                <a:lnTo>
                  <a:pt x="0" y="0"/>
                </a:lnTo>
                <a:lnTo>
                  <a:pt x="0" y="323204"/>
                </a:lnTo>
                <a:lnTo>
                  <a:pt x="312294" y="323204"/>
                </a:lnTo>
                <a:lnTo>
                  <a:pt x="312294" y="0"/>
                </a:lnTo>
                <a:close/>
              </a:path>
            </a:pathLst>
          </a:custGeom>
          <a:solidFill>
            <a:srgbClr val="FAFBFB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45" name="object 183">
            <a:extLst>
              <a:ext uri="{FF2B5EF4-FFF2-40B4-BE49-F238E27FC236}">
                <a16:creationId xmlns:a16="http://schemas.microsoft.com/office/drawing/2014/main" id="{098AD664-0571-C7CE-5A92-7B274DF0749E}"/>
              </a:ext>
            </a:extLst>
          </p:cNvPr>
          <p:cNvSpPr/>
          <p:nvPr/>
        </p:nvSpPr>
        <p:spPr>
          <a:xfrm>
            <a:off x="4498645" y="4392451"/>
            <a:ext cx="128924" cy="128924"/>
          </a:xfrm>
          <a:custGeom>
            <a:avLst/>
            <a:gdLst/>
            <a:ahLst/>
            <a:cxnLst/>
            <a:rect l="l" t="t" r="r" b="b"/>
            <a:pathLst>
              <a:path w="225425" h="225425">
                <a:moveTo>
                  <a:pt x="112530" y="0"/>
                </a:moveTo>
                <a:lnTo>
                  <a:pt x="68725" y="8843"/>
                </a:lnTo>
                <a:lnTo>
                  <a:pt x="32957" y="32962"/>
                </a:lnTo>
                <a:lnTo>
                  <a:pt x="8842" y="68734"/>
                </a:lnTo>
                <a:lnTo>
                  <a:pt x="0" y="112541"/>
                </a:lnTo>
                <a:lnTo>
                  <a:pt x="8842" y="156347"/>
                </a:lnTo>
                <a:lnTo>
                  <a:pt x="32957" y="192119"/>
                </a:lnTo>
                <a:lnTo>
                  <a:pt x="68725" y="216238"/>
                </a:lnTo>
                <a:lnTo>
                  <a:pt x="112530" y="225082"/>
                </a:lnTo>
                <a:lnTo>
                  <a:pt x="156341" y="216238"/>
                </a:lnTo>
                <a:lnTo>
                  <a:pt x="192113" y="192119"/>
                </a:lnTo>
                <a:lnTo>
                  <a:pt x="216229" y="156347"/>
                </a:lnTo>
                <a:lnTo>
                  <a:pt x="225071" y="112541"/>
                </a:lnTo>
                <a:lnTo>
                  <a:pt x="216229" y="68734"/>
                </a:lnTo>
                <a:lnTo>
                  <a:pt x="192113" y="32962"/>
                </a:lnTo>
                <a:lnTo>
                  <a:pt x="156341" y="8843"/>
                </a:lnTo>
                <a:lnTo>
                  <a:pt x="112530" y="0"/>
                </a:lnTo>
                <a:close/>
              </a:path>
            </a:pathLst>
          </a:custGeom>
          <a:solidFill>
            <a:srgbClr val="E5E8E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46" name="object 184">
            <a:extLst>
              <a:ext uri="{FF2B5EF4-FFF2-40B4-BE49-F238E27FC236}">
                <a16:creationId xmlns:a16="http://schemas.microsoft.com/office/drawing/2014/main" id="{6CD4C748-1A39-59BC-C752-B869A6F1BDFE}"/>
              </a:ext>
            </a:extLst>
          </p:cNvPr>
          <p:cNvSpPr/>
          <p:nvPr/>
        </p:nvSpPr>
        <p:spPr>
          <a:xfrm>
            <a:off x="4488570" y="4334662"/>
            <a:ext cx="23606" cy="23606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6864" y="0"/>
                </a:moveTo>
                <a:lnTo>
                  <a:pt x="9461" y="2817"/>
                </a:lnTo>
                <a:lnTo>
                  <a:pt x="3655" y="8206"/>
                </a:lnTo>
                <a:lnTo>
                  <a:pt x="249" y="15672"/>
                </a:lnTo>
                <a:lnTo>
                  <a:pt x="0" y="23872"/>
                </a:lnTo>
                <a:lnTo>
                  <a:pt x="2816" y="31273"/>
                </a:lnTo>
                <a:lnTo>
                  <a:pt x="8202" y="37078"/>
                </a:lnTo>
                <a:lnTo>
                  <a:pt x="15662" y="40488"/>
                </a:lnTo>
                <a:lnTo>
                  <a:pt x="23867" y="40738"/>
                </a:lnTo>
                <a:lnTo>
                  <a:pt x="31272" y="37920"/>
                </a:lnTo>
                <a:lnTo>
                  <a:pt x="37078" y="32531"/>
                </a:lnTo>
                <a:lnTo>
                  <a:pt x="40489" y="25065"/>
                </a:lnTo>
                <a:lnTo>
                  <a:pt x="40736" y="16866"/>
                </a:lnTo>
                <a:lnTo>
                  <a:pt x="37917" y="9465"/>
                </a:lnTo>
                <a:lnTo>
                  <a:pt x="32527" y="3660"/>
                </a:lnTo>
                <a:lnTo>
                  <a:pt x="25065" y="249"/>
                </a:lnTo>
                <a:lnTo>
                  <a:pt x="16864" y="0"/>
                </a:lnTo>
                <a:close/>
              </a:path>
            </a:pathLst>
          </a:custGeom>
          <a:solidFill>
            <a:srgbClr val="58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47" name="object 185">
            <a:extLst>
              <a:ext uri="{FF2B5EF4-FFF2-40B4-BE49-F238E27FC236}">
                <a16:creationId xmlns:a16="http://schemas.microsoft.com/office/drawing/2014/main" id="{3EA9B95D-5652-5B0B-A5DB-B5A5CFB35B1A}"/>
              </a:ext>
            </a:extLst>
          </p:cNvPr>
          <p:cNvSpPr/>
          <p:nvPr/>
        </p:nvSpPr>
        <p:spPr>
          <a:xfrm>
            <a:off x="4491935" y="4338040"/>
            <a:ext cx="16705" cy="16705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56" y="13182"/>
                </a:moveTo>
                <a:lnTo>
                  <a:pt x="27597" y="8229"/>
                </a:lnTo>
                <a:lnTo>
                  <a:pt x="16268" y="11328"/>
                </a:lnTo>
                <a:lnTo>
                  <a:pt x="13182" y="0"/>
                </a:lnTo>
                <a:lnTo>
                  <a:pt x="8229" y="1346"/>
                </a:lnTo>
                <a:lnTo>
                  <a:pt x="11315" y="12674"/>
                </a:lnTo>
                <a:lnTo>
                  <a:pt x="0" y="15760"/>
                </a:lnTo>
                <a:lnTo>
                  <a:pt x="1346" y="20713"/>
                </a:lnTo>
                <a:lnTo>
                  <a:pt x="12661" y="17627"/>
                </a:lnTo>
                <a:lnTo>
                  <a:pt x="15760" y="28943"/>
                </a:lnTo>
                <a:lnTo>
                  <a:pt x="20713" y="27597"/>
                </a:lnTo>
                <a:lnTo>
                  <a:pt x="17614" y="16281"/>
                </a:lnTo>
                <a:lnTo>
                  <a:pt x="28956" y="13182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48" name="object 186">
            <a:extLst>
              <a:ext uri="{FF2B5EF4-FFF2-40B4-BE49-F238E27FC236}">
                <a16:creationId xmlns:a16="http://schemas.microsoft.com/office/drawing/2014/main" id="{6083159E-F4CB-A6E7-53BE-70C6D771D177}"/>
              </a:ext>
            </a:extLst>
          </p:cNvPr>
          <p:cNvSpPr/>
          <p:nvPr/>
        </p:nvSpPr>
        <p:spPr>
          <a:xfrm>
            <a:off x="4554327" y="4448426"/>
            <a:ext cx="17432" cy="17432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0889" y="0"/>
                </a:moveTo>
                <a:lnTo>
                  <a:pt x="3476" y="4596"/>
                </a:lnTo>
                <a:lnTo>
                  <a:pt x="0" y="19454"/>
                </a:lnTo>
                <a:lnTo>
                  <a:pt x="4617" y="26868"/>
                </a:lnTo>
                <a:lnTo>
                  <a:pt x="19454" y="30323"/>
                </a:lnTo>
                <a:lnTo>
                  <a:pt x="26878" y="25726"/>
                </a:lnTo>
                <a:lnTo>
                  <a:pt x="30344" y="10879"/>
                </a:lnTo>
                <a:lnTo>
                  <a:pt x="25726" y="3455"/>
                </a:lnTo>
                <a:lnTo>
                  <a:pt x="18313" y="1727"/>
                </a:lnTo>
                <a:lnTo>
                  <a:pt x="10889" y="0"/>
                </a:lnTo>
                <a:close/>
              </a:path>
            </a:pathLst>
          </a:custGeom>
          <a:solidFill>
            <a:srgbClr val="58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49" name="object 187">
            <a:extLst>
              <a:ext uri="{FF2B5EF4-FFF2-40B4-BE49-F238E27FC236}">
                <a16:creationId xmlns:a16="http://schemas.microsoft.com/office/drawing/2014/main" id="{D7EE128D-F32A-C1E8-3A1A-47795F351B71}"/>
              </a:ext>
            </a:extLst>
          </p:cNvPr>
          <p:cNvSpPr/>
          <p:nvPr/>
        </p:nvSpPr>
        <p:spPr>
          <a:xfrm>
            <a:off x="4557472" y="4451573"/>
            <a:ext cx="11258" cy="11258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9329" y="8813"/>
                </a:moveTo>
                <a:lnTo>
                  <a:pt x="18427" y="5486"/>
                </a:lnTo>
                <a:lnTo>
                  <a:pt x="10871" y="7556"/>
                </a:lnTo>
                <a:lnTo>
                  <a:pt x="8813" y="0"/>
                </a:lnTo>
                <a:lnTo>
                  <a:pt x="5486" y="901"/>
                </a:lnTo>
                <a:lnTo>
                  <a:pt x="7543" y="8470"/>
                </a:lnTo>
                <a:lnTo>
                  <a:pt x="0" y="10528"/>
                </a:lnTo>
                <a:lnTo>
                  <a:pt x="901" y="13830"/>
                </a:lnTo>
                <a:lnTo>
                  <a:pt x="8458" y="11772"/>
                </a:lnTo>
                <a:lnTo>
                  <a:pt x="10528" y="19329"/>
                </a:lnTo>
                <a:lnTo>
                  <a:pt x="13843" y="18427"/>
                </a:lnTo>
                <a:lnTo>
                  <a:pt x="11772" y="10871"/>
                </a:lnTo>
                <a:lnTo>
                  <a:pt x="19329" y="8813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50" name="object 188">
            <a:extLst>
              <a:ext uri="{FF2B5EF4-FFF2-40B4-BE49-F238E27FC236}">
                <a16:creationId xmlns:a16="http://schemas.microsoft.com/office/drawing/2014/main" id="{6C8B0047-9750-EE5B-19F7-3759A48F1005}"/>
              </a:ext>
            </a:extLst>
          </p:cNvPr>
          <p:cNvSpPr/>
          <p:nvPr/>
        </p:nvSpPr>
        <p:spPr>
          <a:xfrm>
            <a:off x="4522434" y="4334496"/>
            <a:ext cx="114398" cy="132193"/>
          </a:xfrm>
          <a:custGeom>
            <a:avLst/>
            <a:gdLst/>
            <a:ahLst/>
            <a:cxnLst/>
            <a:rect l="l" t="t" r="r" b="b"/>
            <a:pathLst>
              <a:path w="200025" h="231140">
                <a:moveTo>
                  <a:pt x="33375" y="209029"/>
                </a:moveTo>
                <a:lnTo>
                  <a:pt x="28308" y="200863"/>
                </a:lnTo>
                <a:lnTo>
                  <a:pt x="20142" y="198958"/>
                </a:lnTo>
                <a:lnTo>
                  <a:pt x="11976" y="197053"/>
                </a:lnTo>
                <a:lnTo>
                  <a:pt x="3810" y="202120"/>
                </a:lnTo>
                <a:lnTo>
                  <a:pt x="0" y="218452"/>
                </a:lnTo>
                <a:lnTo>
                  <a:pt x="5067" y="226593"/>
                </a:lnTo>
                <a:lnTo>
                  <a:pt x="21399" y="230428"/>
                </a:lnTo>
                <a:lnTo>
                  <a:pt x="29565" y="225348"/>
                </a:lnTo>
                <a:lnTo>
                  <a:pt x="33375" y="209029"/>
                </a:lnTo>
                <a:close/>
              </a:path>
              <a:path w="200025" h="231140">
                <a:moveTo>
                  <a:pt x="141871" y="209677"/>
                </a:moveTo>
                <a:lnTo>
                  <a:pt x="136804" y="201498"/>
                </a:lnTo>
                <a:lnTo>
                  <a:pt x="128638" y="199593"/>
                </a:lnTo>
                <a:lnTo>
                  <a:pt x="120459" y="197688"/>
                </a:lnTo>
                <a:lnTo>
                  <a:pt x="112306" y="202755"/>
                </a:lnTo>
                <a:lnTo>
                  <a:pt x="108496" y="219100"/>
                </a:lnTo>
                <a:lnTo>
                  <a:pt x="113563" y="227241"/>
                </a:lnTo>
                <a:lnTo>
                  <a:pt x="129882" y="231076"/>
                </a:lnTo>
                <a:lnTo>
                  <a:pt x="138061" y="225996"/>
                </a:lnTo>
                <a:lnTo>
                  <a:pt x="141871" y="209677"/>
                </a:lnTo>
                <a:close/>
              </a:path>
              <a:path w="200025" h="231140">
                <a:moveTo>
                  <a:pt x="199440" y="20599"/>
                </a:moveTo>
                <a:lnTo>
                  <a:pt x="197904" y="12827"/>
                </a:lnTo>
                <a:lnTo>
                  <a:pt x="193344" y="6007"/>
                </a:lnTo>
                <a:lnTo>
                  <a:pt x="186486" y="1485"/>
                </a:lnTo>
                <a:lnTo>
                  <a:pt x="178714" y="0"/>
                </a:lnTo>
                <a:lnTo>
                  <a:pt x="170942" y="1549"/>
                </a:lnTo>
                <a:lnTo>
                  <a:pt x="164122" y="6096"/>
                </a:lnTo>
                <a:lnTo>
                  <a:pt x="159613" y="12954"/>
                </a:lnTo>
                <a:lnTo>
                  <a:pt x="158127" y="20739"/>
                </a:lnTo>
                <a:lnTo>
                  <a:pt x="159664" y="28498"/>
                </a:lnTo>
                <a:lnTo>
                  <a:pt x="164223" y="35318"/>
                </a:lnTo>
                <a:lnTo>
                  <a:pt x="171081" y="39839"/>
                </a:lnTo>
                <a:lnTo>
                  <a:pt x="178854" y="41325"/>
                </a:lnTo>
                <a:lnTo>
                  <a:pt x="186626" y="39789"/>
                </a:lnTo>
                <a:lnTo>
                  <a:pt x="193433" y="35229"/>
                </a:lnTo>
                <a:lnTo>
                  <a:pt x="197954" y="28384"/>
                </a:lnTo>
                <a:lnTo>
                  <a:pt x="199440" y="20599"/>
                </a:lnTo>
                <a:close/>
              </a:path>
            </a:pathLst>
          </a:custGeom>
          <a:solidFill>
            <a:srgbClr val="58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51" name="object 189">
            <a:extLst>
              <a:ext uri="{FF2B5EF4-FFF2-40B4-BE49-F238E27FC236}">
                <a16:creationId xmlns:a16="http://schemas.microsoft.com/office/drawing/2014/main" id="{DE958B95-C511-1B46-7F1C-8AB757E3E65D}"/>
              </a:ext>
            </a:extLst>
          </p:cNvPr>
          <p:cNvSpPr/>
          <p:nvPr/>
        </p:nvSpPr>
        <p:spPr>
          <a:xfrm>
            <a:off x="4616421" y="4338047"/>
            <a:ext cx="16705" cy="16705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8905" y="16027"/>
                </a:moveTo>
                <a:lnTo>
                  <a:pt x="17627" y="12712"/>
                </a:lnTo>
                <a:lnTo>
                  <a:pt x="20942" y="1460"/>
                </a:lnTo>
                <a:lnTo>
                  <a:pt x="16014" y="0"/>
                </a:lnTo>
                <a:lnTo>
                  <a:pt x="12700" y="11264"/>
                </a:lnTo>
                <a:lnTo>
                  <a:pt x="1447" y="7950"/>
                </a:lnTo>
                <a:lnTo>
                  <a:pt x="0" y="12890"/>
                </a:lnTo>
                <a:lnTo>
                  <a:pt x="11252" y="16205"/>
                </a:lnTo>
                <a:lnTo>
                  <a:pt x="7950" y="27444"/>
                </a:lnTo>
                <a:lnTo>
                  <a:pt x="12877" y="28905"/>
                </a:lnTo>
                <a:lnTo>
                  <a:pt x="16179" y="17653"/>
                </a:lnTo>
                <a:lnTo>
                  <a:pt x="27444" y="20955"/>
                </a:lnTo>
                <a:lnTo>
                  <a:pt x="28905" y="16027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52" name="object 190">
            <a:extLst>
              <a:ext uri="{FF2B5EF4-FFF2-40B4-BE49-F238E27FC236}">
                <a16:creationId xmlns:a16="http://schemas.microsoft.com/office/drawing/2014/main" id="{6D403AD1-0ADF-00AB-52ED-684419AA3784}"/>
              </a:ext>
            </a:extLst>
          </p:cNvPr>
          <p:cNvSpPr/>
          <p:nvPr/>
        </p:nvSpPr>
        <p:spPr>
          <a:xfrm>
            <a:off x="4488447" y="4559054"/>
            <a:ext cx="23606" cy="23606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2431" y="0"/>
                </a:moveTo>
                <a:lnTo>
                  <a:pt x="14279" y="909"/>
                </a:lnTo>
                <a:lnTo>
                  <a:pt x="7120" y="4911"/>
                </a:lnTo>
                <a:lnTo>
                  <a:pt x="2217" y="11132"/>
                </a:lnTo>
                <a:lnTo>
                  <a:pt x="0" y="18738"/>
                </a:lnTo>
                <a:lnTo>
                  <a:pt x="898" y="26898"/>
                </a:lnTo>
                <a:lnTo>
                  <a:pt x="4901" y="34057"/>
                </a:lnTo>
                <a:lnTo>
                  <a:pt x="11124" y="38958"/>
                </a:lnTo>
                <a:lnTo>
                  <a:pt x="18731" y="41169"/>
                </a:lnTo>
                <a:lnTo>
                  <a:pt x="26886" y="40259"/>
                </a:lnTo>
                <a:lnTo>
                  <a:pt x="34046" y="36262"/>
                </a:lnTo>
                <a:lnTo>
                  <a:pt x="38949" y="30043"/>
                </a:lnTo>
                <a:lnTo>
                  <a:pt x="41166" y="22441"/>
                </a:lnTo>
                <a:lnTo>
                  <a:pt x="40268" y="14291"/>
                </a:lnTo>
                <a:lnTo>
                  <a:pt x="36263" y="7120"/>
                </a:lnTo>
                <a:lnTo>
                  <a:pt x="30038" y="2213"/>
                </a:lnTo>
                <a:lnTo>
                  <a:pt x="22431" y="0"/>
                </a:lnTo>
                <a:close/>
              </a:path>
            </a:pathLst>
          </a:custGeom>
          <a:solidFill>
            <a:srgbClr val="58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53" name="object 191">
            <a:extLst>
              <a:ext uri="{FF2B5EF4-FFF2-40B4-BE49-F238E27FC236}">
                <a16:creationId xmlns:a16="http://schemas.microsoft.com/office/drawing/2014/main" id="{41223044-CA96-A455-1698-876076305B9A}"/>
              </a:ext>
            </a:extLst>
          </p:cNvPr>
          <p:cNvSpPr/>
          <p:nvPr/>
        </p:nvSpPr>
        <p:spPr>
          <a:xfrm>
            <a:off x="4493293" y="4563909"/>
            <a:ext cx="14164" cy="14164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24193" y="20154"/>
                </a:moveTo>
                <a:lnTo>
                  <a:pt x="15735" y="12039"/>
                </a:lnTo>
                <a:lnTo>
                  <a:pt x="23863" y="3568"/>
                </a:lnTo>
                <a:lnTo>
                  <a:pt x="20154" y="0"/>
                </a:lnTo>
                <a:lnTo>
                  <a:pt x="12026" y="8470"/>
                </a:lnTo>
                <a:lnTo>
                  <a:pt x="3568" y="342"/>
                </a:lnTo>
                <a:lnTo>
                  <a:pt x="0" y="4038"/>
                </a:lnTo>
                <a:lnTo>
                  <a:pt x="8470" y="12179"/>
                </a:lnTo>
                <a:lnTo>
                  <a:pt x="342" y="20650"/>
                </a:lnTo>
                <a:lnTo>
                  <a:pt x="4051" y="24206"/>
                </a:lnTo>
                <a:lnTo>
                  <a:pt x="12179" y="15748"/>
                </a:lnTo>
                <a:lnTo>
                  <a:pt x="20637" y="23863"/>
                </a:lnTo>
                <a:lnTo>
                  <a:pt x="24193" y="20154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54" name="object 192">
            <a:extLst>
              <a:ext uri="{FF2B5EF4-FFF2-40B4-BE49-F238E27FC236}">
                <a16:creationId xmlns:a16="http://schemas.microsoft.com/office/drawing/2014/main" id="{A3384585-1A9E-F1AF-1702-FFBF0197DEE1}"/>
              </a:ext>
            </a:extLst>
          </p:cNvPr>
          <p:cNvSpPr/>
          <p:nvPr/>
        </p:nvSpPr>
        <p:spPr>
          <a:xfrm>
            <a:off x="4612870" y="4559007"/>
            <a:ext cx="23969" cy="23969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20566" y="0"/>
                </a:moveTo>
                <a:lnTo>
                  <a:pt x="12799" y="1558"/>
                </a:lnTo>
                <a:lnTo>
                  <a:pt x="6187" y="5915"/>
                </a:lnTo>
                <a:lnTo>
                  <a:pt x="1600" y="12708"/>
                </a:lnTo>
                <a:lnTo>
                  <a:pt x="0" y="20758"/>
                </a:lnTo>
                <a:lnTo>
                  <a:pt x="1555" y="28527"/>
                </a:lnTo>
                <a:lnTo>
                  <a:pt x="5907" y="35146"/>
                </a:lnTo>
                <a:lnTo>
                  <a:pt x="12700" y="39744"/>
                </a:lnTo>
                <a:lnTo>
                  <a:pt x="20754" y="41334"/>
                </a:lnTo>
                <a:lnTo>
                  <a:pt x="28521" y="39776"/>
                </a:lnTo>
                <a:lnTo>
                  <a:pt x="35134" y="35421"/>
                </a:lnTo>
                <a:lnTo>
                  <a:pt x="39725" y="28624"/>
                </a:lnTo>
                <a:lnTo>
                  <a:pt x="41326" y="20580"/>
                </a:lnTo>
                <a:lnTo>
                  <a:pt x="39769" y="12814"/>
                </a:lnTo>
                <a:lnTo>
                  <a:pt x="35414" y="6197"/>
                </a:lnTo>
                <a:lnTo>
                  <a:pt x="28615" y="1599"/>
                </a:lnTo>
                <a:lnTo>
                  <a:pt x="20566" y="0"/>
                </a:lnTo>
                <a:close/>
              </a:path>
            </a:pathLst>
          </a:custGeom>
          <a:solidFill>
            <a:srgbClr val="585755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55" name="object 193">
            <a:extLst>
              <a:ext uri="{FF2B5EF4-FFF2-40B4-BE49-F238E27FC236}">
                <a16:creationId xmlns:a16="http://schemas.microsoft.com/office/drawing/2014/main" id="{EFD34D20-FE9A-EDDB-07DE-5E39BE9FE3B6}"/>
              </a:ext>
            </a:extLst>
          </p:cNvPr>
          <p:cNvSpPr/>
          <p:nvPr/>
        </p:nvSpPr>
        <p:spPr>
          <a:xfrm>
            <a:off x="4616400" y="4562543"/>
            <a:ext cx="16705" cy="16705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8968" y="15621"/>
                </a:moveTo>
                <a:lnTo>
                  <a:pt x="28460" y="10490"/>
                </a:lnTo>
                <a:lnTo>
                  <a:pt x="16776" y="11671"/>
                </a:lnTo>
                <a:lnTo>
                  <a:pt x="15608" y="0"/>
                </a:lnTo>
                <a:lnTo>
                  <a:pt x="10490" y="520"/>
                </a:lnTo>
                <a:lnTo>
                  <a:pt x="11658" y="12192"/>
                </a:lnTo>
                <a:lnTo>
                  <a:pt x="0" y="13360"/>
                </a:lnTo>
                <a:lnTo>
                  <a:pt x="508" y="18478"/>
                </a:lnTo>
                <a:lnTo>
                  <a:pt x="12179" y="17310"/>
                </a:lnTo>
                <a:lnTo>
                  <a:pt x="13360" y="28981"/>
                </a:lnTo>
                <a:lnTo>
                  <a:pt x="18478" y="28473"/>
                </a:lnTo>
                <a:lnTo>
                  <a:pt x="17297" y="16802"/>
                </a:lnTo>
                <a:lnTo>
                  <a:pt x="28968" y="15621"/>
                </a:lnTo>
                <a:close/>
              </a:path>
            </a:pathLst>
          </a:custGeom>
          <a:solidFill>
            <a:srgbClr val="AFAFAC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56" name="object 194">
            <a:extLst>
              <a:ext uri="{FF2B5EF4-FFF2-40B4-BE49-F238E27FC236}">
                <a16:creationId xmlns:a16="http://schemas.microsoft.com/office/drawing/2014/main" id="{24B9D5D5-821E-495C-87D8-736E5C15EB39}"/>
              </a:ext>
            </a:extLst>
          </p:cNvPr>
          <p:cNvSpPr/>
          <p:nvPr/>
        </p:nvSpPr>
        <p:spPr>
          <a:xfrm>
            <a:off x="4473701" y="4324266"/>
            <a:ext cx="179041" cy="39948"/>
          </a:xfrm>
          <a:custGeom>
            <a:avLst/>
            <a:gdLst/>
            <a:ahLst/>
            <a:cxnLst/>
            <a:rect l="l" t="t" r="r" b="b"/>
            <a:pathLst>
              <a:path w="313055" h="69850">
                <a:moveTo>
                  <a:pt x="312671" y="0"/>
                </a:moveTo>
                <a:lnTo>
                  <a:pt x="0" y="0"/>
                </a:lnTo>
                <a:lnTo>
                  <a:pt x="0" y="69568"/>
                </a:lnTo>
                <a:lnTo>
                  <a:pt x="9025" y="10387"/>
                </a:lnTo>
                <a:lnTo>
                  <a:pt x="312671" y="10093"/>
                </a:lnTo>
                <a:lnTo>
                  <a:pt x="312671" y="0"/>
                </a:lnTo>
                <a:close/>
              </a:path>
            </a:pathLst>
          </a:custGeom>
          <a:solidFill>
            <a:srgbClr val="EEF1F0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57" name="object 195">
            <a:extLst>
              <a:ext uri="{FF2B5EF4-FFF2-40B4-BE49-F238E27FC236}">
                <a16:creationId xmlns:a16="http://schemas.microsoft.com/office/drawing/2014/main" id="{AD974769-7ADF-78AA-3826-7D677D2132DE}"/>
              </a:ext>
            </a:extLst>
          </p:cNvPr>
          <p:cNvSpPr/>
          <p:nvPr/>
        </p:nvSpPr>
        <p:spPr>
          <a:xfrm>
            <a:off x="5973348" y="4247569"/>
            <a:ext cx="39222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060" y="0"/>
                </a:moveTo>
                <a:lnTo>
                  <a:pt x="0" y="0"/>
                </a:lnTo>
              </a:path>
            </a:pathLst>
          </a:custGeom>
          <a:ln w="57171">
            <a:solidFill>
              <a:srgbClr val="5CB246"/>
            </a:solidFill>
          </a:ln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58" name="object 196">
            <a:extLst>
              <a:ext uri="{FF2B5EF4-FFF2-40B4-BE49-F238E27FC236}">
                <a16:creationId xmlns:a16="http://schemas.microsoft.com/office/drawing/2014/main" id="{43A23F77-1A73-2255-2C75-24BD6D12967E}"/>
              </a:ext>
            </a:extLst>
          </p:cNvPr>
          <p:cNvSpPr/>
          <p:nvPr/>
        </p:nvSpPr>
        <p:spPr>
          <a:xfrm>
            <a:off x="4721644" y="4247569"/>
            <a:ext cx="1175935" cy="0"/>
          </a:xfrm>
          <a:custGeom>
            <a:avLst/>
            <a:gdLst/>
            <a:ahLst/>
            <a:cxnLst/>
            <a:rect l="l" t="t" r="r" b="b"/>
            <a:pathLst>
              <a:path w="2056130">
                <a:moveTo>
                  <a:pt x="2055968" y="0"/>
                </a:moveTo>
                <a:lnTo>
                  <a:pt x="0" y="0"/>
                </a:lnTo>
              </a:path>
            </a:pathLst>
          </a:custGeom>
          <a:ln w="57171">
            <a:solidFill>
              <a:srgbClr val="5CB246"/>
            </a:solidFill>
            <a:prstDash val="dash"/>
          </a:ln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59" name="object 197">
            <a:extLst>
              <a:ext uri="{FF2B5EF4-FFF2-40B4-BE49-F238E27FC236}">
                <a16:creationId xmlns:a16="http://schemas.microsoft.com/office/drawing/2014/main" id="{2DC14A7D-184C-F11A-C6C2-592A85E3683A}"/>
              </a:ext>
            </a:extLst>
          </p:cNvPr>
          <p:cNvSpPr/>
          <p:nvPr/>
        </p:nvSpPr>
        <p:spPr>
          <a:xfrm>
            <a:off x="4644793" y="4247569"/>
            <a:ext cx="39222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060" y="0"/>
                </a:moveTo>
                <a:lnTo>
                  <a:pt x="0" y="0"/>
                </a:lnTo>
              </a:path>
            </a:pathLst>
          </a:custGeom>
          <a:ln w="57171">
            <a:solidFill>
              <a:srgbClr val="5CB246"/>
            </a:solidFill>
          </a:ln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60" name="object 198">
            <a:extLst>
              <a:ext uri="{FF2B5EF4-FFF2-40B4-BE49-F238E27FC236}">
                <a16:creationId xmlns:a16="http://schemas.microsoft.com/office/drawing/2014/main" id="{64A9B528-36A8-4D68-13D4-71AEC5CA53C4}"/>
              </a:ext>
            </a:extLst>
          </p:cNvPr>
          <p:cNvSpPr/>
          <p:nvPr/>
        </p:nvSpPr>
        <p:spPr>
          <a:xfrm>
            <a:off x="6059226" y="4058868"/>
            <a:ext cx="303608" cy="303608"/>
          </a:xfrm>
          <a:custGeom>
            <a:avLst/>
            <a:gdLst/>
            <a:ahLst/>
            <a:cxnLst/>
            <a:rect l="l" t="t" r="r" b="b"/>
            <a:pathLst>
              <a:path w="530859" h="530860">
                <a:moveTo>
                  <a:pt x="265258" y="0"/>
                </a:moveTo>
                <a:lnTo>
                  <a:pt x="217575" y="4273"/>
                </a:lnTo>
                <a:lnTo>
                  <a:pt x="172697" y="16595"/>
                </a:lnTo>
                <a:lnTo>
                  <a:pt x="131373" y="36215"/>
                </a:lnTo>
                <a:lnTo>
                  <a:pt x="94351" y="62385"/>
                </a:lnTo>
                <a:lnTo>
                  <a:pt x="62382" y="94356"/>
                </a:lnTo>
                <a:lnTo>
                  <a:pt x="36213" y="131377"/>
                </a:lnTo>
                <a:lnTo>
                  <a:pt x="16594" y="172701"/>
                </a:lnTo>
                <a:lnTo>
                  <a:pt x="4273" y="217578"/>
                </a:lnTo>
                <a:lnTo>
                  <a:pt x="0" y="265258"/>
                </a:lnTo>
                <a:lnTo>
                  <a:pt x="4273" y="312939"/>
                </a:lnTo>
                <a:lnTo>
                  <a:pt x="16594" y="357816"/>
                </a:lnTo>
                <a:lnTo>
                  <a:pt x="36213" y="399140"/>
                </a:lnTo>
                <a:lnTo>
                  <a:pt x="62382" y="436161"/>
                </a:lnTo>
                <a:lnTo>
                  <a:pt x="94351" y="468132"/>
                </a:lnTo>
                <a:lnTo>
                  <a:pt x="131373" y="494302"/>
                </a:lnTo>
                <a:lnTo>
                  <a:pt x="172697" y="513922"/>
                </a:lnTo>
                <a:lnTo>
                  <a:pt x="217575" y="526244"/>
                </a:lnTo>
                <a:lnTo>
                  <a:pt x="265258" y="530517"/>
                </a:lnTo>
                <a:lnTo>
                  <a:pt x="312936" y="526244"/>
                </a:lnTo>
                <a:lnTo>
                  <a:pt x="357812" y="513922"/>
                </a:lnTo>
                <a:lnTo>
                  <a:pt x="399135" y="494302"/>
                </a:lnTo>
                <a:lnTo>
                  <a:pt x="436157" y="468132"/>
                </a:lnTo>
                <a:lnTo>
                  <a:pt x="468128" y="436161"/>
                </a:lnTo>
                <a:lnTo>
                  <a:pt x="494299" y="399140"/>
                </a:lnTo>
                <a:lnTo>
                  <a:pt x="513921" y="357816"/>
                </a:lnTo>
                <a:lnTo>
                  <a:pt x="526243" y="312939"/>
                </a:lnTo>
                <a:lnTo>
                  <a:pt x="530517" y="265258"/>
                </a:lnTo>
                <a:lnTo>
                  <a:pt x="526243" y="217578"/>
                </a:lnTo>
                <a:lnTo>
                  <a:pt x="513921" y="172701"/>
                </a:lnTo>
                <a:lnTo>
                  <a:pt x="494299" y="131377"/>
                </a:lnTo>
                <a:lnTo>
                  <a:pt x="468128" y="94356"/>
                </a:lnTo>
                <a:lnTo>
                  <a:pt x="436157" y="62385"/>
                </a:lnTo>
                <a:lnTo>
                  <a:pt x="399135" y="36215"/>
                </a:lnTo>
                <a:lnTo>
                  <a:pt x="357812" y="16595"/>
                </a:lnTo>
                <a:lnTo>
                  <a:pt x="312936" y="4273"/>
                </a:lnTo>
                <a:lnTo>
                  <a:pt x="265258" y="0"/>
                </a:lnTo>
                <a:close/>
              </a:path>
            </a:pathLst>
          </a:custGeom>
          <a:solidFill>
            <a:srgbClr val="007692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461" name="object 199">
            <a:extLst>
              <a:ext uri="{FF2B5EF4-FFF2-40B4-BE49-F238E27FC236}">
                <a16:creationId xmlns:a16="http://schemas.microsoft.com/office/drawing/2014/main" id="{AED1E218-6754-C77B-B3F7-FFF7BDB09B99}"/>
              </a:ext>
            </a:extLst>
          </p:cNvPr>
          <p:cNvSpPr/>
          <p:nvPr/>
        </p:nvSpPr>
        <p:spPr>
          <a:xfrm>
            <a:off x="6174507" y="4104490"/>
            <a:ext cx="77718" cy="212453"/>
          </a:xfrm>
          <a:custGeom>
            <a:avLst/>
            <a:gdLst/>
            <a:ahLst/>
            <a:cxnLst/>
            <a:rect l="l" t="t" r="r" b="b"/>
            <a:pathLst>
              <a:path w="135890" h="371475">
                <a:moveTo>
                  <a:pt x="66113" y="0"/>
                </a:moveTo>
                <a:lnTo>
                  <a:pt x="40211" y="4926"/>
                </a:lnTo>
                <a:lnTo>
                  <a:pt x="19215" y="19033"/>
                </a:lnTo>
                <a:lnTo>
                  <a:pt x="5139" y="41311"/>
                </a:lnTo>
                <a:lnTo>
                  <a:pt x="0" y="70751"/>
                </a:lnTo>
                <a:lnTo>
                  <a:pt x="0" y="106111"/>
                </a:lnTo>
                <a:lnTo>
                  <a:pt x="37412" y="114823"/>
                </a:lnTo>
                <a:lnTo>
                  <a:pt x="37412" y="72793"/>
                </a:lnTo>
                <a:lnTo>
                  <a:pt x="39310" y="57912"/>
                </a:lnTo>
                <a:lnTo>
                  <a:pt x="44908" y="47163"/>
                </a:lnTo>
                <a:lnTo>
                  <a:pt x="54061" y="40643"/>
                </a:lnTo>
                <a:lnTo>
                  <a:pt x="66626" y="38449"/>
                </a:lnTo>
                <a:lnTo>
                  <a:pt x="79115" y="40796"/>
                </a:lnTo>
                <a:lnTo>
                  <a:pt x="88091" y="47612"/>
                </a:lnTo>
                <a:lnTo>
                  <a:pt x="93510" y="58561"/>
                </a:lnTo>
                <a:lnTo>
                  <a:pt x="95326" y="73306"/>
                </a:lnTo>
                <a:lnTo>
                  <a:pt x="95326" y="120980"/>
                </a:lnTo>
                <a:lnTo>
                  <a:pt x="93004" y="141325"/>
                </a:lnTo>
                <a:lnTo>
                  <a:pt x="86357" y="154609"/>
                </a:lnTo>
                <a:lnTo>
                  <a:pt x="75868" y="161840"/>
                </a:lnTo>
                <a:lnTo>
                  <a:pt x="62019" y="164026"/>
                </a:lnTo>
                <a:lnTo>
                  <a:pt x="36899" y="164026"/>
                </a:lnTo>
                <a:lnTo>
                  <a:pt x="36899" y="199407"/>
                </a:lnTo>
                <a:lnTo>
                  <a:pt x="59966" y="199407"/>
                </a:lnTo>
                <a:lnTo>
                  <a:pt x="75651" y="202115"/>
                </a:lnTo>
                <a:lnTo>
                  <a:pt x="86677" y="210687"/>
                </a:lnTo>
                <a:lnTo>
                  <a:pt x="93188" y="225797"/>
                </a:lnTo>
                <a:lnTo>
                  <a:pt x="95326" y="248118"/>
                </a:lnTo>
                <a:lnTo>
                  <a:pt x="95326" y="297823"/>
                </a:lnTo>
                <a:lnTo>
                  <a:pt x="93510" y="312572"/>
                </a:lnTo>
                <a:lnTo>
                  <a:pt x="88091" y="323521"/>
                </a:lnTo>
                <a:lnTo>
                  <a:pt x="79115" y="330335"/>
                </a:lnTo>
                <a:lnTo>
                  <a:pt x="66626" y="332680"/>
                </a:lnTo>
                <a:lnTo>
                  <a:pt x="54061" y="330488"/>
                </a:lnTo>
                <a:lnTo>
                  <a:pt x="44908" y="323973"/>
                </a:lnTo>
                <a:lnTo>
                  <a:pt x="39310" y="313231"/>
                </a:lnTo>
                <a:lnTo>
                  <a:pt x="37412" y="298357"/>
                </a:lnTo>
                <a:lnTo>
                  <a:pt x="37412" y="256316"/>
                </a:lnTo>
                <a:lnTo>
                  <a:pt x="0" y="265018"/>
                </a:lnTo>
                <a:lnTo>
                  <a:pt x="0" y="300399"/>
                </a:lnTo>
                <a:lnTo>
                  <a:pt x="5139" y="329833"/>
                </a:lnTo>
                <a:lnTo>
                  <a:pt x="19215" y="352108"/>
                </a:lnTo>
                <a:lnTo>
                  <a:pt x="40211" y="366214"/>
                </a:lnTo>
                <a:lnTo>
                  <a:pt x="66113" y="371140"/>
                </a:lnTo>
                <a:lnTo>
                  <a:pt x="92068" y="366942"/>
                </a:lnTo>
                <a:lnTo>
                  <a:pt x="114174" y="354091"/>
                </a:lnTo>
                <a:lnTo>
                  <a:pt x="129550" y="332205"/>
                </a:lnTo>
                <a:lnTo>
                  <a:pt x="135315" y="300901"/>
                </a:lnTo>
                <a:lnTo>
                  <a:pt x="135315" y="245039"/>
                </a:lnTo>
                <a:lnTo>
                  <a:pt x="133258" y="217844"/>
                </a:lnTo>
                <a:lnTo>
                  <a:pt x="126925" y="199787"/>
                </a:lnTo>
                <a:lnTo>
                  <a:pt x="116073" y="188078"/>
                </a:lnTo>
                <a:lnTo>
                  <a:pt x="100457" y="179931"/>
                </a:lnTo>
                <a:lnTo>
                  <a:pt x="100457" y="179408"/>
                </a:lnTo>
                <a:lnTo>
                  <a:pt x="115856" y="167798"/>
                </a:lnTo>
                <a:lnTo>
                  <a:pt x="126733" y="154168"/>
                </a:lnTo>
                <a:lnTo>
                  <a:pt x="133186" y="138040"/>
                </a:lnTo>
                <a:lnTo>
                  <a:pt x="135315" y="118938"/>
                </a:lnTo>
                <a:lnTo>
                  <a:pt x="135315" y="70228"/>
                </a:lnTo>
                <a:lnTo>
                  <a:pt x="129550" y="39575"/>
                </a:lnTo>
                <a:lnTo>
                  <a:pt x="114174" y="17621"/>
                </a:lnTo>
                <a:lnTo>
                  <a:pt x="92068" y="4413"/>
                </a:lnTo>
                <a:lnTo>
                  <a:pt x="661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grpSp>
        <p:nvGrpSpPr>
          <p:cNvPr id="478" name="Grupo 477">
            <a:extLst>
              <a:ext uri="{FF2B5EF4-FFF2-40B4-BE49-F238E27FC236}">
                <a16:creationId xmlns:a16="http://schemas.microsoft.com/office/drawing/2014/main" id="{4502D510-9926-0062-03A8-4692B1A8AE8C}"/>
              </a:ext>
            </a:extLst>
          </p:cNvPr>
          <p:cNvGrpSpPr/>
          <p:nvPr/>
        </p:nvGrpSpPr>
        <p:grpSpPr>
          <a:xfrm>
            <a:off x="7061172" y="4863481"/>
            <a:ext cx="529861" cy="550202"/>
            <a:chOff x="6410956" y="4658857"/>
            <a:chExt cx="529861" cy="550202"/>
          </a:xfrm>
        </p:grpSpPr>
        <p:sp>
          <p:nvSpPr>
            <p:cNvPr id="462" name="object 200">
              <a:extLst>
                <a:ext uri="{FF2B5EF4-FFF2-40B4-BE49-F238E27FC236}">
                  <a16:creationId xmlns:a16="http://schemas.microsoft.com/office/drawing/2014/main" id="{854CCC2A-90CE-FC34-24FF-C059D18435AE}"/>
                </a:ext>
              </a:extLst>
            </p:cNvPr>
            <p:cNvSpPr/>
            <p:nvPr/>
          </p:nvSpPr>
          <p:spPr>
            <a:xfrm>
              <a:off x="6410959" y="4658857"/>
              <a:ext cx="503712" cy="522597"/>
            </a:xfrm>
            <a:custGeom>
              <a:avLst/>
              <a:gdLst/>
              <a:ahLst/>
              <a:cxnLst/>
              <a:rect l="l" t="t" r="r" b="b"/>
              <a:pathLst>
                <a:path w="880744" h="913765">
                  <a:moveTo>
                    <a:pt x="880172" y="0"/>
                  </a:moveTo>
                  <a:lnTo>
                    <a:pt x="0" y="0"/>
                  </a:lnTo>
                  <a:lnTo>
                    <a:pt x="0" y="913207"/>
                  </a:lnTo>
                  <a:lnTo>
                    <a:pt x="880172" y="913207"/>
                  </a:lnTo>
                  <a:lnTo>
                    <a:pt x="880172" y="0"/>
                  </a:lnTo>
                  <a:close/>
                </a:path>
              </a:pathLst>
            </a:custGeom>
            <a:solidFill>
              <a:srgbClr val="FAFBFB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463" name="object 201">
              <a:extLst>
                <a:ext uri="{FF2B5EF4-FFF2-40B4-BE49-F238E27FC236}">
                  <a16:creationId xmlns:a16="http://schemas.microsoft.com/office/drawing/2014/main" id="{F0E9B499-2E64-E6A1-0666-F571DECE2AA0}"/>
                </a:ext>
              </a:extLst>
            </p:cNvPr>
            <p:cNvSpPr/>
            <p:nvPr/>
          </p:nvSpPr>
          <p:spPr>
            <a:xfrm>
              <a:off x="6481420" y="4737343"/>
              <a:ext cx="363893" cy="363893"/>
            </a:xfrm>
            <a:custGeom>
              <a:avLst/>
              <a:gdLst/>
              <a:ahLst/>
              <a:cxnLst/>
              <a:rect l="l" t="t" r="r" b="b"/>
              <a:pathLst>
                <a:path w="636269" h="636270">
                  <a:moveTo>
                    <a:pt x="317979" y="0"/>
                  </a:moveTo>
                  <a:lnTo>
                    <a:pt x="270992" y="3447"/>
                  </a:lnTo>
                  <a:lnTo>
                    <a:pt x="226146" y="13463"/>
                  </a:lnTo>
                  <a:lnTo>
                    <a:pt x="183931" y="29555"/>
                  </a:lnTo>
                  <a:lnTo>
                    <a:pt x="144840" y="51230"/>
                  </a:lnTo>
                  <a:lnTo>
                    <a:pt x="109365" y="77997"/>
                  </a:lnTo>
                  <a:lnTo>
                    <a:pt x="77997" y="109365"/>
                  </a:lnTo>
                  <a:lnTo>
                    <a:pt x="51230" y="144840"/>
                  </a:lnTo>
                  <a:lnTo>
                    <a:pt x="29555" y="183931"/>
                  </a:lnTo>
                  <a:lnTo>
                    <a:pt x="13463" y="226146"/>
                  </a:lnTo>
                  <a:lnTo>
                    <a:pt x="3447" y="270992"/>
                  </a:lnTo>
                  <a:lnTo>
                    <a:pt x="0" y="317979"/>
                  </a:lnTo>
                  <a:lnTo>
                    <a:pt x="3447" y="364966"/>
                  </a:lnTo>
                  <a:lnTo>
                    <a:pt x="13463" y="409813"/>
                  </a:lnTo>
                  <a:lnTo>
                    <a:pt x="29555" y="452028"/>
                  </a:lnTo>
                  <a:lnTo>
                    <a:pt x="51230" y="491119"/>
                  </a:lnTo>
                  <a:lnTo>
                    <a:pt x="77997" y="526594"/>
                  </a:lnTo>
                  <a:lnTo>
                    <a:pt x="109365" y="557961"/>
                  </a:lnTo>
                  <a:lnTo>
                    <a:pt x="144840" y="584729"/>
                  </a:lnTo>
                  <a:lnTo>
                    <a:pt x="183931" y="606404"/>
                  </a:lnTo>
                  <a:lnTo>
                    <a:pt x="226146" y="622496"/>
                  </a:lnTo>
                  <a:lnTo>
                    <a:pt x="270992" y="632511"/>
                  </a:lnTo>
                  <a:lnTo>
                    <a:pt x="317979" y="635959"/>
                  </a:lnTo>
                  <a:lnTo>
                    <a:pt x="364966" y="632511"/>
                  </a:lnTo>
                  <a:lnTo>
                    <a:pt x="409813" y="622496"/>
                  </a:lnTo>
                  <a:lnTo>
                    <a:pt x="452028" y="606404"/>
                  </a:lnTo>
                  <a:lnTo>
                    <a:pt x="491119" y="584729"/>
                  </a:lnTo>
                  <a:lnTo>
                    <a:pt x="526594" y="557961"/>
                  </a:lnTo>
                  <a:lnTo>
                    <a:pt x="557961" y="526594"/>
                  </a:lnTo>
                  <a:lnTo>
                    <a:pt x="584729" y="491119"/>
                  </a:lnTo>
                  <a:lnTo>
                    <a:pt x="606404" y="452028"/>
                  </a:lnTo>
                  <a:lnTo>
                    <a:pt x="622496" y="409813"/>
                  </a:lnTo>
                  <a:lnTo>
                    <a:pt x="632511" y="364966"/>
                  </a:lnTo>
                  <a:lnTo>
                    <a:pt x="635959" y="317979"/>
                  </a:lnTo>
                  <a:lnTo>
                    <a:pt x="632511" y="270992"/>
                  </a:lnTo>
                  <a:lnTo>
                    <a:pt x="622496" y="226146"/>
                  </a:lnTo>
                  <a:lnTo>
                    <a:pt x="606404" y="183931"/>
                  </a:lnTo>
                  <a:lnTo>
                    <a:pt x="584729" y="144840"/>
                  </a:lnTo>
                  <a:lnTo>
                    <a:pt x="557961" y="109365"/>
                  </a:lnTo>
                  <a:lnTo>
                    <a:pt x="526594" y="77997"/>
                  </a:lnTo>
                  <a:lnTo>
                    <a:pt x="491119" y="51230"/>
                  </a:lnTo>
                  <a:lnTo>
                    <a:pt x="452028" y="29555"/>
                  </a:lnTo>
                  <a:lnTo>
                    <a:pt x="409813" y="13463"/>
                  </a:lnTo>
                  <a:lnTo>
                    <a:pt x="364966" y="3447"/>
                  </a:lnTo>
                  <a:lnTo>
                    <a:pt x="317979" y="0"/>
                  </a:lnTo>
                  <a:close/>
                </a:path>
              </a:pathLst>
            </a:custGeom>
            <a:solidFill>
              <a:srgbClr val="E5E8E7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464" name="object 202">
              <a:extLst>
                <a:ext uri="{FF2B5EF4-FFF2-40B4-BE49-F238E27FC236}">
                  <a16:creationId xmlns:a16="http://schemas.microsoft.com/office/drawing/2014/main" id="{BDE667E9-E2F9-844D-FAFE-47809C9BF9CD}"/>
                </a:ext>
              </a:extLst>
            </p:cNvPr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1301" y="4898021"/>
              <a:ext cx="43954" cy="43958"/>
            </a:xfrm>
            <a:prstGeom prst="rect">
              <a:avLst/>
            </a:prstGeom>
          </p:spPr>
        </p:pic>
        <p:pic>
          <p:nvPicPr>
            <p:cNvPr id="465" name="object 203">
              <a:extLst>
                <a:ext uri="{FF2B5EF4-FFF2-40B4-BE49-F238E27FC236}">
                  <a16:creationId xmlns:a16="http://schemas.microsoft.com/office/drawing/2014/main" id="{5E66DAA0-6642-4D59-9DAD-69FFFF469E75}"/>
                </a:ext>
              </a:extLst>
            </p:cNvPr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1146" y="4894788"/>
              <a:ext cx="48990" cy="48350"/>
            </a:xfrm>
            <a:prstGeom prst="rect">
              <a:avLst/>
            </a:prstGeom>
          </p:spPr>
        </p:pic>
        <p:pic>
          <p:nvPicPr>
            <p:cNvPr id="466" name="object 204">
              <a:extLst>
                <a:ext uri="{FF2B5EF4-FFF2-40B4-BE49-F238E27FC236}">
                  <a16:creationId xmlns:a16="http://schemas.microsoft.com/office/drawing/2014/main" id="{352E2885-4DA5-EBCC-BFD3-9C5F68E1FEE8}"/>
                </a:ext>
              </a:extLst>
            </p:cNvPr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6471" y="4894788"/>
              <a:ext cx="48991" cy="48350"/>
            </a:xfrm>
            <a:prstGeom prst="rect">
              <a:avLst/>
            </a:prstGeom>
          </p:spPr>
        </p:pic>
        <p:pic>
          <p:nvPicPr>
            <p:cNvPr id="467" name="object 205">
              <a:extLst>
                <a:ext uri="{FF2B5EF4-FFF2-40B4-BE49-F238E27FC236}">
                  <a16:creationId xmlns:a16="http://schemas.microsoft.com/office/drawing/2014/main" id="{54FE4819-BD17-2487-08EE-A3DEA659D850}"/>
                </a:ext>
              </a:extLst>
            </p:cNvPr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9069" y="4787511"/>
              <a:ext cx="48921" cy="48354"/>
            </a:xfrm>
            <a:prstGeom prst="rect">
              <a:avLst/>
            </a:prstGeom>
          </p:spPr>
        </p:pic>
        <p:sp>
          <p:nvSpPr>
            <p:cNvPr id="468" name="object 206">
              <a:extLst>
                <a:ext uri="{FF2B5EF4-FFF2-40B4-BE49-F238E27FC236}">
                  <a16:creationId xmlns:a16="http://schemas.microsoft.com/office/drawing/2014/main" id="{FE8B870C-DBAB-1B67-1AD5-392CCBC1FDE6}"/>
                </a:ext>
              </a:extLst>
            </p:cNvPr>
            <p:cNvSpPr/>
            <p:nvPr/>
          </p:nvSpPr>
          <p:spPr>
            <a:xfrm>
              <a:off x="6410956" y="4658861"/>
              <a:ext cx="529861" cy="550198"/>
            </a:xfrm>
            <a:custGeom>
              <a:avLst/>
              <a:gdLst/>
              <a:ahLst/>
              <a:cxnLst/>
              <a:rect l="l" t="t" r="r" b="b"/>
              <a:pathLst>
                <a:path w="926465" h="962025">
                  <a:moveTo>
                    <a:pt x="880172" y="0"/>
                  </a:moveTo>
                  <a:lnTo>
                    <a:pt x="880172" y="913207"/>
                  </a:lnTo>
                  <a:lnTo>
                    <a:pt x="0" y="913207"/>
                  </a:lnTo>
                  <a:lnTo>
                    <a:pt x="48836" y="961499"/>
                  </a:lnTo>
                  <a:lnTo>
                    <a:pt x="926254" y="961499"/>
                  </a:lnTo>
                  <a:lnTo>
                    <a:pt x="926254" y="55432"/>
                  </a:lnTo>
                  <a:lnTo>
                    <a:pt x="880172" y="0"/>
                  </a:lnTo>
                  <a:close/>
                </a:path>
              </a:pathLst>
            </a:custGeom>
            <a:solidFill>
              <a:srgbClr val="A3B7B5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sp>
          <p:nvSpPr>
            <p:cNvPr id="469" name="object 207">
              <a:extLst>
                <a:ext uri="{FF2B5EF4-FFF2-40B4-BE49-F238E27FC236}">
                  <a16:creationId xmlns:a16="http://schemas.microsoft.com/office/drawing/2014/main" id="{AEB18CBE-7A68-4D0F-271E-009B628F52C0}"/>
                </a:ext>
              </a:extLst>
            </p:cNvPr>
            <p:cNvSpPr/>
            <p:nvPr/>
          </p:nvSpPr>
          <p:spPr>
            <a:xfrm>
              <a:off x="6645435" y="4793129"/>
              <a:ext cx="16705" cy="17795"/>
            </a:xfrm>
            <a:custGeom>
              <a:avLst/>
              <a:gdLst/>
              <a:ahLst/>
              <a:cxnLst/>
              <a:rect l="l" t="t" r="r" b="b"/>
              <a:pathLst>
                <a:path w="29209" h="31115">
                  <a:moveTo>
                    <a:pt x="25486" y="0"/>
                  </a:moveTo>
                  <a:lnTo>
                    <a:pt x="18344" y="921"/>
                  </a:lnTo>
                  <a:lnTo>
                    <a:pt x="4261" y="12575"/>
                  </a:lnTo>
                  <a:lnTo>
                    <a:pt x="0" y="21098"/>
                  </a:lnTo>
                  <a:lnTo>
                    <a:pt x="3539" y="30491"/>
                  </a:lnTo>
                  <a:lnTo>
                    <a:pt x="10690" y="29559"/>
                  </a:lnTo>
                  <a:lnTo>
                    <a:pt x="24763" y="17905"/>
                  </a:lnTo>
                  <a:lnTo>
                    <a:pt x="29025" y="9381"/>
                  </a:lnTo>
                  <a:lnTo>
                    <a:pt x="27255" y="4690"/>
                  </a:lnTo>
                  <a:lnTo>
                    <a:pt x="25486" y="0"/>
                  </a:lnTo>
                  <a:close/>
                </a:path>
              </a:pathLst>
            </a:custGeom>
            <a:solidFill>
              <a:srgbClr val="F6EEE0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</p:grpSp>
      <p:sp>
        <p:nvSpPr>
          <p:cNvPr id="472" name="CuadroTexto 471">
            <a:extLst>
              <a:ext uri="{FF2B5EF4-FFF2-40B4-BE49-F238E27FC236}">
                <a16:creationId xmlns:a16="http://schemas.microsoft.com/office/drawing/2014/main" id="{27B9FA6D-86F0-B546-5032-B43504EA44AB}"/>
              </a:ext>
            </a:extLst>
          </p:cNvPr>
          <p:cNvSpPr txBox="1"/>
          <p:nvPr/>
        </p:nvSpPr>
        <p:spPr>
          <a:xfrm>
            <a:off x="6483565" y="4091147"/>
            <a:ext cx="15237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>
                <a:solidFill>
                  <a:srgbClr val="006B8B"/>
                </a:solidFill>
              </a:rPr>
              <a:t>Fuerza de carga</a:t>
            </a:r>
          </a:p>
          <a:p>
            <a:pPr algn="ctr"/>
            <a:r>
              <a:rPr lang="es-ES_tradnl" sz="1400" dirty="0">
                <a:latin typeface="BNPPSans-Light" panose="02000503020000020004" pitchFamily="2" charset="77"/>
              </a:rPr>
              <a:t>del enchufe o del punto de carga</a:t>
            </a:r>
          </a:p>
        </p:txBody>
      </p:sp>
      <p:sp>
        <p:nvSpPr>
          <p:cNvPr id="473" name="CuadroTexto 472">
            <a:extLst>
              <a:ext uri="{FF2B5EF4-FFF2-40B4-BE49-F238E27FC236}">
                <a16:creationId xmlns:a16="http://schemas.microsoft.com/office/drawing/2014/main" id="{285EE45B-9E3E-F15C-2CB5-AE662E62AF3C}"/>
              </a:ext>
            </a:extLst>
          </p:cNvPr>
          <p:cNvSpPr txBox="1"/>
          <p:nvPr/>
        </p:nvSpPr>
        <p:spPr>
          <a:xfrm>
            <a:off x="9170126" y="2885915"/>
            <a:ext cx="2873976" cy="3220021"/>
          </a:xfrm>
          <a:prstGeom prst="rect">
            <a:avLst/>
          </a:prstGeom>
          <a:solidFill>
            <a:schemeClr val="bg1">
              <a:alpha val="39601"/>
            </a:schemeClr>
          </a:solidFill>
        </p:spPr>
        <p:txBody>
          <a:bodyPr wrap="square" lIns="360000" tIns="360000" rIns="360000" bIns="360000" rtlCol="0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</a:rPr>
              <a:t>SABÍAS QUÉ</a:t>
            </a:r>
          </a:p>
          <a:p>
            <a:pPr algn="ctr"/>
            <a:endParaRPr lang="es-ES_tradnl" dirty="0">
              <a:solidFill>
                <a:schemeClr val="bg1"/>
              </a:solidFill>
            </a:endParaRPr>
          </a:p>
          <a:p>
            <a:pPr algn="ctr"/>
            <a:r>
              <a:rPr lang="es-ES_tradnl" dirty="0">
                <a:solidFill>
                  <a:schemeClr val="bg1"/>
                </a:solidFill>
              </a:rPr>
              <a:t>Puede encontrar la capacidad de la batería y capacidades de carga CA 1 /CC 2 c  en la ficha técnica su vehículo.</a:t>
            </a:r>
          </a:p>
        </p:txBody>
      </p:sp>
      <p:grpSp>
        <p:nvGrpSpPr>
          <p:cNvPr id="476" name="Grupo 475">
            <a:extLst>
              <a:ext uri="{FF2B5EF4-FFF2-40B4-BE49-F238E27FC236}">
                <a16:creationId xmlns:a16="http://schemas.microsoft.com/office/drawing/2014/main" id="{8D200C43-941C-3E00-BB21-895B8C5723B3}"/>
              </a:ext>
            </a:extLst>
          </p:cNvPr>
          <p:cNvGrpSpPr/>
          <p:nvPr/>
        </p:nvGrpSpPr>
        <p:grpSpPr>
          <a:xfrm>
            <a:off x="10289587" y="2390682"/>
            <a:ext cx="586149" cy="562022"/>
            <a:chOff x="3942925" y="5918569"/>
            <a:chExt cx="400348" cy="383868"/>
          </a:xfrm>
        </p:grpSpPr>
        <p:sp>
          <p:nvSpPr>
            <p:cNvPr id="288" name="object 23">
              <a:extLst>
                <a:ext uri="{FF2B5EF4-FFF2-40B4-BE49-F238E27FC236}">
                  <a16:creationId xmlns:a16="http://schemas.microsoft.com/office/drawing/2014/main" id="{5EFBE660-ACCA-C2DF-5FD1-0CAB4FBC3432}"/>
                </a:ext>
              </a:extLst>
            </p:cNvPr>
            <p:cNvSpPr/>
            <p:nvPr/>
          </p:nvSpPr>
          <p:spPr>
            <a:xfrm>
              <a:off x="4065675" y="5918569"/>
              <a:ext cx="154709" cy="383868"/>
            </a:xfrm>
            <a:custGeom>
              <a:avLst/>
              <a:gdLst/>
              <a:ahLst/>
              <a:cxnLst/>
              <a:rect l="l" t="t" r="r" b="b"/>
              <a:pathLst>
                <a:path w="270509" h="671195">
                  <a:moveTo>
                    <a:pt x="166255" y="27787"/>
                  </a:moveTo>
                  <a:lnTo>
                    <a:pt x="164071" y="16967"/>
                  </a:lnTo>
                  <a:lnTo>
                    <a:pt x="158115" y="8140"/>
                  </a:lnTo>
                  <a:lnTo>
                    <a:pt x="149288" y="2184"/>
                  </a:lnTo>
                  <a:lnTo>
                    <a:pt x="138480" y="0"/>
                  </a:lnTo>
                  <a:lnTo>
                    <a:pt x="127660" y="2184"/>
                  </a:lnTo>
                  <a:lnTo>
                    <a:pt x="118833" y="8140"/>
                  </a:lnTo>
                  <a:lnTo>
                    <a:pt x="112877" y="16967"/>
                  </a:lnTo>
                  <a:lnTo>
                    <a:pt x="110693" y="27787"/>
                  </a:lnTo>
                  <a:lnTo>
                    <a:pt x="110693" y="155244"/>
                  </a:lnTo>
                  <a:lnTo>
                    <a:pt x="112877" y="166052"/>
                  </a:lnTo>
                  <a:lnTo>
                    <a:pt x="118833" y="174879"/>
                  </a:lnTo>
                  <a:lnTo>
                    <a:pt x="127660" y="180835"/>
                  </a:lnTo>
                  <a:lnTo>
                    <a:pt x="138480" y="183019"/>
                  </a:lnTo>
                  <a:lnTo>
                    <a:pt x="149288" y="180835"/>
                  </a:lnTo>
                  <a:lnTo>
                    <a:pt x="158115" y="174879"/>
                  </a:lnTo>
                  <a:lnTo>
                    <a:pt x="164071" y="166052"/>
                  </a:lnTo>
                  <a:lnTo>
                    <a:pt x="166255" y="155244"/>
                  </a:lnTo>
                  <a:lnTo>
                    <a:pt x="166255" y="27787"/>
                  </a:lnTo>
                  <a:close/>
                </a:path>
                <a:path w="270509" h="671195">
                  <a:moveTo>
                    <a:pt x="179641" y="619417"/>
                  </a:moveTo>
                  <a:lnTo>
                    <a:pt x="176085" y="596734"/>
                  </a:lnTo>
                  <a:lnTo>
                    <a:pt x="164998" y="580593"/>
                  </a:lnTo>
                  <a:lnTo>
                    <a:pt x="145745" y="570953"/>
                  </a:lnTo>
                  <a:lnTo>
                    <a:pt x="117716" y="567740"/>
                  </a:lnTo>
                  <a:lnTo>
                    <a:pt x="89687" y="570953"/>
                  </a:lnTo>
                  <a:lnTo>
                    <a:pt x="70446" y="580593"/>
                  </a:lnTo>
                  <a:lnTo>
                    <a:pt x="59347" y="596734"/>
                  </a:lnTo>
                  <a:lnTo>
                    <a:pt x="55791" y="619417"/>
                  </a:lnTo>
                  <a:lnTo>
                    <a:pt x="59347" y="642112"/>
                  </a:lnTo>
                  <a:lnTo>
                    <a:pt x="70446" y="658241"/>
                  </a:lnTo>
                  <a:lnTo>
                    <a:pt x="89687" y="667893"/>
                  </a:lnTo>
                  <a:lnTo>
                    <a:pt x="117716" y="671093"/>
                  </a:lnTo>
                  <a:lnTo>
                    <a:pt x="145745" y="667893"/>
                  </a:lnTo>
                  <a:lnTo>
                    <a:pt x="164998" y="658241"/>
                  </a:lnTo>
                  <a:lnTo>
                    <a:pt x="176085" y="642112"/>
                  </a:lnTo>
                  <a:lnTo>
                    <a:pt x="179641" y="619417"/>
                  </a:lnTo>
                  <a:close/>
                </a:path>
                <a:path w="270509" h="671195">
                  <a:moveTo>
                    <a:pt x="270243" y="344601"/>
                  </a:moveTo>
                  <a:lnTo>
                    <a:pt x="260477" y="292722"/>
                  </a:lnTo>
                  <a:lnTo>
                    <a:pt x="233260" y="256654"/>
                  </a:lnTo>
                  <a:lnTo>
                    <a:pt x="191643" y="235597"/>
                  </a:lnTo>
                  <a:lnTo>
                    <a:pt x="138709" y="228765"/>
                  </a:lnTo>
                  <a:lnTo>
                    <a:pt x="91452" y="234175"/>
                  </a:lnTo>
                  <a:lnTo>
                    <a:pt x="52959" y="250545"/>
                  </a:lnTo>
                  <a:lnTo>
                    <a:pt x="24206" y="278066"/>
                  </a:lnTo>
                  <a:lnTo>
                    <a:pt x="6223" y="316928"/>
                  </a:lnTo>
                  <a:lnTo>
                    <a:pt x="0" y="367309"/>
                  </a:lnTo>
                  <a:lnTo>
                    <a:pt x="0" y="377532"/>
                  </a:lnTo>
                  <a:lnTo>
                    <a:pt x="106972" y="377532"/>
                  </a:lnTo>
                  <a:lnTo>
                    <a:pt x="106972" y="372427"/>
                  </a:lnTo>
                  <a:lnTo>
                    <a:pt x="108508" y="355130"/>
                  </a:lnTo>
                  <a:lnTo>
                    <a:pt x="113499" y="343103"/>
                  </a:lnTo>
                  <a:lnTo>
                    <a:pt x="122516" y="336080"/>
                  </a:lnTo>
                  <a:lnTo>
                    <a:pt x="136144" y="333806"/>
                  </a:lnTo>
                  <a:lnTo>
                    <a:pt x="146977" y="335064"/>
                  </a:lnTo>
                  <a:lnTo>
                    <a:pt x="154825" y="339204"/>
                  </a:lnTo>
                  <a:lnTo>
                    <a:pt x="159613" y="346748"/>
                  </a:lnTo>
                  <a:lnTo>
                    <a:pt x="161226" y="358228"/>
                  </a:lnTo>
                  <a:lnTo>
                    <a:pt x="151003" y="379526"/>
                  </a:lnTo>
                  <a:lnTo>
                    <a:pt x="126631" y="399376"/>
                  </a:lnTo>
                  <a:lnTo>
                    <a:pt x="97548" y="424167"/>
                  </a:lnTo>
                  <a:lnTo>
                    <a:pt x="73177" y="460362"/>
                  </a:lnTo>
                  <a:lnTo>
                    <a:pt x="62953" y="514375"/>
                  </a:lnTo>
                  <a:lnTo>
                    <a:pt x="63080" y="532549"/>
                  </a:lnTo>
                  <a:lnTo>
                    <a:pt x="63169" y="537210"/>
                  </a:lnTo>
                  <a:lnTo>
                    <a:pt x="63474" y="544474"/>
                  </a:lnTo>
                  <a:lnTo>
                    <a:pt x="166852" y="544474"/>
                  </a:lnTo>
                  <a:lnTo>
                    <a:pt x="166852" y="538797"/>
                  </a:lnTo>
                  <a:lnTo>
                    <a:pt x="167360" y="532549"/>
                  </a:lnTo>
                  <a:lnTo>
                    <a:pt x="167360" y="525157"/>
                  </a:lnTo>
                  <a:lnTo>
                    <a:pt x="178650" y="487959"/>
                  </a:lnTo>
                  <a:lnTo>
                    <a:pt x="204241" y="459473"/>
                  </a:lnTo>
                  <a:lnTo>
                    <a:pt x="234467" y="431546"/>
                  </a:lnTo>
                  <a:lnTo>
                    <a:pt x="259689" y="395973"/>
                  </a:lnTo>
                  <a:lnTo>
                    <a:pt x="270243" y="344601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289" name="object 24">
              <a:extLst>
                <a:ext uri="{FF2B5EF4-FFF2-40B4-BE49-F238E27FC236}">
                  <a16:creationId xmlns:a16="http://schemas.microsoft.com/office/drawing/2014/main" id="{EC4E4BD7-73CA-E9B8-7713-995AF07AC83F}"/>
                </a:ext>
              </a:extLst>
            </p:cNvPr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8674" y="5942401"/>
              <a:ext cx="136087" cy="134804"/>
            </a:xfrm>
            <a:prstGeom prst="rect">
              <a:avLst/>
            </a:prstGeom>
          </p:spPr>
        </p:pic>
        <p:sp>
          <p:nvSpPr>
            <p:cNvPr id="290" name="object 25">
              <a:extLst>
                <a:ext uri="{FF2B5EF4-FFF2-40B4-BE49-F238E27FC236}">
                  <a16:creationId xmlns:a16="http://schemas.microsoft.com/office/drawing/2014/main" id="{603D8E44-3C77-9679-2D07-8A57CDF94927}"/>
                </a:ext>
              </a:extLst>
            </p:cNvPr>
            <p:cNvSpPr/>
            <p:nvPr/>
          </p:nvSpPr>
          <p:spPr>
            <a:xfrm>
              <a:off x="3942925" y="6100791"/>
              <a:ext cx="104955" cy="31959"/>
            </a:xfrm>
            <a:custGeom>
              <a:avLst/>
              <a:gdLst/>
              <a:ahLst/>
              <a:cxnLst/>
              <a:rect l="l" t="t" r="r" b="b"/>
              <a:pathLst>
                <a:path w="183515" h="55879">
                  <a:moveTo>
                    <a:pt x="155230" y="0"/>
                  </a:moveTo>
                  <a:lnTo>
                    <a:pt x="27789" y="0"/>
                  </a:lnTo>
                  <a:lnTo>
                    <a:pt x="16971" y="2183"/>
                  </a:lnTo>
                  <a:lnTo>
                    <a:pt x="8138" y="8137"/>
                  </a:lnTo>
                  <a:lnTo>
                    <a:pt x="2183" y="16967"/>
                  </a:lnTo>
                  <a:lnTo>
                    <a:pt x="0" y="27779"/>
                  </a:lnTo>
                  <a:lnTo>
                    <a:pt x="2183" y="38597"/>
                  </a:lnTo>
                  <a:lnTo>
                    <a:pt x="8138" y="47430"/>
                  </a:lnTo>
                  <a:lnTo>
                    <a:pt x="16971" y="53385"/>
                  </a:lnTo>
                  <a:lnTo>
                    <a:pt x="27789" y="55568"/>
                  </a:lnTo>
                  <a:lnTo>
                    <a:pt x="155230" y="55568"/>
                  </a:lnTo>
                  <a:lnTo>
                    <a:pt x="166042" y="53385"/>
                  </a:lnTo>
                  <a:lnTo>
                    <a:pt x="174872" y="47430"/>
                  </a:lnTo>
                  <a:lnTo>
                    <a:pt x="180826" y="38597"/>
                  </a:lnTo>
                  <a:lnTo>
                    <a:pt x="183010" y="27779"/>
                  </a:lnTo>
                  <a:lnTo>
                    <a:pt x="180826" y="16967"/>
                  </a:lnTo>
                  <a:lnTo>
                    <a:pt x="174872" y="8137"/>
                  </a:lnTo>
                  <a:lnTo>
                    <a:pt x="166042" y="2183"/>
                  </a:lnTo>
                  <a:lnTo>
                    <a:pt x="155230" y="0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291" name="object 26">
              <a:extLst>
                <a:ext uri="{FF2B5EF4-FFF2-40B4-BE49-F238E27FC236}">
                  <a16:creationId xmlns:a16="http://schemas.microsoft.com/office/drawing/2014/main" id="{2F84C1A2-021E-AB83-EBE9-A3F1ECED35A6}"/>
                </a:ext>
              </a:extLst>
            </p:cNvPr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6755" y="6156794"/>
              <a:ext cx="94665" cy="68109"/>
            </a:xfrm>
            <a:prstGeom prst="rect">
              <a:avLst/>
            </a:prstGeom>
          </p:spPr>
        </p:pic>
        <p:pic>
          <p:nvPicPr>
            <p:cNvPr id="292" name="object 27">
              <a:extLst>
                <a:ext uri="{FF2B5EF4-FFF2-40B4-BE49-F238E27FC236}">
                  <a16:creationId xmlns:a16="http://schemas.microsoft.com/office/drawing/2014/main" id="{A41FA544-26A1-272D-DFF3-C403B853330A}"/>
                </a:ext>
              </a:extLst>
            </p:cNvPr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2574" y="6160115"/>
              <a:ext cx="94665" cy="68107"/>
            </a:xfrm>
            <a:prstGeom prst="rect">
              <a:avLst/>
            </a:prstGeom>
          </p:spPr>
        </p:pic>
        <p:sp>
          <p:nvSpPr>
            <p:cNvPr id="293" name="object 28">
              <a:extLst>
                <a:ext uri="{FF2B5EF4-FFF2-40B4-BE49-F238E27FC236}">
                  <a16:creationId xmlns:a16="http://schemas.microsoft.com/office/drawing/2014/main" id="{AF78A25D-683C-F44D-A0DA-E9EBDCA57DB3}"/>
                </a:ext>
              </a:extLst>
            </p:cNvPr>
            <p:cNvSpPr/>
            <p:nvPr/>
          </p:nvSpPr>
          <p:spPr>
            <a:xfrm>
              <a:off x="4238318" y="6104627"/>
              <a:ext cx="104955" cy="31959"/>
            </a:xfrm>
            <a:custGeom>
              <a:avLst/>
              <a:gdLst/>
              <a:ahLst/>
              <a:cxnLst/>
              <a:rect l="l" t="t" r="r" b="b"/>
              <a:pathLst>
                <a:path w="183515" h="55879">
                  <a:moveTo>
                    <a:pt x="155230" y="0"/>
                  </a:moveTo>
                  <a:lnTo>
                    <a:pt x="27779" y="0"/>
                  </a:lnTo>
                  <a:lnTo>
                    <a:pt x="16967" y="2183"/>
                  </a:lnTo>
                  <a:lnTo>
                    <a:pt x="8137" y="8138"/>
                  </a:lnTo>
                  <a:lnTo>
                    <a:pt x="2183" y="16971"/>
                  </a:lnTo>
                  <a:lnTo>
                    <a:pt x="0" y="27789"/>
                  </a:lnTo>
                  <a:lnTo>
                    <a:pt x="2183" y="38601"/>
                  </a:lnTo>
                  <a:lnTo>
                    <a:pt x="8137" y="47431"/>
                  </a:lnTo>
                  <a:lnTo>
                    <a:pt x="16967" y="53385"/>
                  </a:lnTo>
                  <a:lnTo>
                    <a:pt x="27779" y="55568"/>
                  </a:lnTo>
                  <a:lnTo>
                    <a:pt x="155230" y="55568"/>
                  </a:lnTo>
                  <a:lnTo>
                    <a:pt x="166042" y="53385"/>
                  </a:lnTo>
                  <a:lnTo>
                    <a:pt x="174872" y="47431"/>
                  </a:lnTo>
                  <a:lnTo>
                    <a:pt x="180826" y="38601"/>
                  </a:lnTo>
                  <a:lnTo>
                    <a:pt x="183010" y="27789"/>
                  </a:lnTo>
                  <a:lnTo>
                    <a:pt x="180826" y="16971"/>
                  </a:lnTo>
                  <a:lnTo>
                    <a:pt x="174872" y="8138"/>
                  </a:lnTo>
                  <a:lnTo>
                    <a:pt x="166042" y="2183"/>
                  </a:lnTo>
                  <a:lnTo>
                    <a:pt x="155230" y="0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294" name="object 29">
              <a:extLst>
                <a:ext uri="{FF2B5EF4-FFF2-40B4-BE49-F238E27FC236}">
                  <a16:creationId xmlns:a16="http://schemas.microsoft.com/office/drawing/2014/main" id="{2F4BA40B-9600-1620-BFE8-99EAB31D16F9}"/>
                </a:ext>
              </a:extLst>
            </p:cNvPr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4472" y="5944317"/>
              <a:ext cx="134684" cy="136210"/>
            </a:xfrm>
            <a:prstGeom prst="rect">
              <a:avLst/>
            </a:prstGeom>
          </p:spPr>
        </p:pic>
      </p:grpSp>
      <p:sp>
        <p:nvSpPr>
          <p:cNvPr id="479" name="CuadroTexto 478">
            <a:extLst>
              <a:ext uri="{FF2B5EF4-FFF2-40B4-BE49-F238E27FC236}">
                <a16:creationId xmlns:a16="http://schemas.microsoft.com/office/drawing/2014/main" id="{F89675AC-F086-4EA6-A38A-4BFF2C06104F}"/>
              </a:ext>
            </a:extLst>
          </p:cNvPr>
          <p:cNvSpPr txBox="1"/>
          <p:nvPr/>
        </p:nvSpPr>
        <p:spPr>
          <a:xfrm>
            <a:off x="6783327" y="2677626"/>
            <a:ext cx="1675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>
                <a:solidFill>
                  <a:srgbClr val="006B8B"/>
                </a:solidFill>
              </a:rPr>
              <a:t>Cable de carga</a:t>
            </a:r>
          </a:p>
          <a:p>
            <a:pPr algn="ctr"/>
            <a:r>
              <a:rPr lang="es-ES_tradnl" sz="1400" dirty="0">
                <a:latin typeface="BNPPSans-Light" panose="02000503020000020004" pitchFamily="2" charset="77"/>
              </a:rPr>
              <a:t>a enchufar en carga doméstica o unidad de carga</a:t>
            </a:r>
          </a:p>
        </p:txBody>
      </p:sp>
      <p:sp>
        <p:nvSpPr>
          <p:cNvPr id="480" name="CuadroTexto 479">
            <a:extLst>
              <a:ext uri="{FF2B5EF4-FFF2-40B4-BE49-F238E27FC236}">
                <a16:creationId xmlns:a16="http://schemas.microsoft.com/office/drawing/2014/main" id="{FB249B2F-A084-A121-0BCC-C58BB805301E}"/>
              </a:ext>
            </a:extLst>
          </p:cNvPr>
          <p:cNvSpPr txBox="1"/>
          <p:nvPr/>
        </p:nvSpPr>
        <p:spPr>
          <a:xfrm>
            <a:off x="4140753" y="2104604"/>
            <a:ext cx="1833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>
                <a:latin typeface="BNPPSans-Light" panose="02000503020000020004" pitchFamily="2" charset="77"/>
              </a:rPr>
              <a:t>Máxima </a:t>
            </a:r>
            <a:r>
              <a:rPr lang="es-ES_tradnl" sz="1400" dirty="0">
                <a:solidFill>
                  <a:srgbClr val="006B8B"/>
                </a:solidFill>
              </a:rPr>
              <a:t>fuerza</a:t>
            </a:r>
          </a:p>
          <a:p>
            <a:r>
              <a:rPr lang="es-ES_tradnl" sz="1400" dirty="0">
                <a:latin typeface="BNPPSans-Light" panose="02000503020000020004" pitchFamily="2" charset="77"/>
              </a:rPr>
              <a:t>del </a:t>
            </a:r>
            <a:r>
              <a:rPr lang="es-ES_tradnl" sz="1400" dirty="0">
                <a:solidFill>
                  <a:srgbClr val="006B8B"/>
                </a:solidFill>
              </a:rPr>
              <a:t>cargador a bordo</a:t>
            </a:r>
            <a:endParaRPr lang="es-ES_tradnl" sz="1400" dirty="0">
              <a:latin typeface="BNPPSans-Light" panose="02000503020000020004" pitchFamily="2" charset="77"/>
            </a:endParaRPr>
          </a:p>
        </p:txBody>
      </p:sp>
      <p:sp>
        <p:nvSpPr>
          <p:cNvPr id="484" name="CuadroTexto 483">
            <a:extLst>
              <a:ext uri="{FF2B5EF4-FFF2-40B4-BE49-F238E27FC236}">
                <a16:creationId xmlns:a16="http://schemas.microsoft.com/office/drawing/2014/main" id="{DF969AB3-90B2-8875-18F5-40F1FDAF4EA3}"/>
              </a:ext>
            </a:extLst>
          </p:cNvPr>
          <p:cNvSpPr txBox="1"/>
          <p:nvPr/>
        </p:nvSpPr>
        <p:spPr>
          <a:xfrm>
            <a:off x="4049075" y="5231901"/>
            <a:ext cx="2055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>
                <a:solidFill>
                  <a:srgbClr val="006B8B"/>
                </a:solidFill>
              </a:rPr>
              <a:t>Circuito interruptor </a:t>
            </a:r>
            <a:r>
              <a:rPr lang="es-ES_tradnl" sz="1400" dirty="0">
                <a:latin typeface="BNPPSans-Light" panose="02000503020000020004" pitchFamily="2" charset="77"/>
              </a:rPr>
              <a:t>con un amperaje adecuado</a:t>
            </a:r>
          </a:p>
        </p:txBody>
      </p:sp>
      <p:pic>
        <p:nvPicPr>
          <p:cNvPr id="486" name="Image 31" descr="Une image contenant Graphique, symbole, Police, cercle&#10;&#10;Description générée automatiquement">
            <a:extLst>
              <a:ext uri="{FF2B5EF4-FFF2-40B4-BE49-F238E27FC236}">
                <a16:creationId xmlns:a16="http://schemas.microsoft.com/office/drawing/2014/main" id="{50326ADB-0381-6D45-A20E-0163C174DE88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86" y="1249011"/>
            <a:ext cx="367032" cy="39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6356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3FA7F-CA89-4A00-3D48-E0B902404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9">
            <a:extLst>
              <a:ext uri="{FF2B5EF4-FFF2-40B4-BE49-F238E27FC236}">
                <a16:creationId xmlns:a16="http://schemas.microsoft.com/office/drawing/2014/main" id="{5ABB62EA-89A9-9407-D6B8-E0343BC72A27}"/>
              </a:ext>
            </a:extLst>
          </p:cNvPr>
          <p:cNvSpPr txBox="1"/>
          <p:nvPr/>
        </p:nvSpPr>
        <p:spPr>
          <a:xfrm>
            <a:off x="918669" y="1315430"/>
            <a:ext cx="7464256" cy="2635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CL" sz="1600" b="1" spc="130" dirty="0">
                <a:solidFill>
                  <a:srgbClr val="006B8B"/>
                </a:solidFill>
                <a:latin typeface="BNPPSansCondensed-Bold"/>
                <a:cs typeface="BNPPSansCondensed-Bold"/>
              </a:rPr>
              <a:t>03 - ¿QUÉ CONECTORES PUEDE USAR? - CARGAS DE CORRIENTE ALTERNA (AC): CARGA LENTA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993507F2-6FD2-8083-4F3F-AB0D9EF9D71F}"/>
              </a:ext>
            </a:extLst>
          </p:cNvPr>
          <p:cNvSpPr/>
          <p:nvPr/>
        </p:nvSpPr>
        <p:spPr>
          <a:xfrm>
            <a:off x="8900487" y="0"/>
            <a:ext cx="3364351" cy="6858000"/>
          </a:xfrm>
          <a:custGeom>
            <a:avLst/>
            <a:gdLst/>
            <a:ahLst/>
            <a:cxnLst/>
            <a:rect l="l" t="t" r="r" b="b"/>
            <a:pathLst>
              <a:path w="6352540" h="10251440">
                <a:moveTo>
                  <a:pt x="6352340" y="0"/>
                </a:moveTo>
                <a:lnTo>
                  <a:pt x="0" y="0"/>
                </a:lnTo>
                <a:lnTo>
                  <a:pt x="0" y="10250996"/>
                </a:lnTo>
                <a:lnTo>
                  <a:pt x="6352340" y="10250996"/>
                </a:lnTo>
                <a:lnTo>
                  <a:pt x="6352340" y="0"/>
                </a:lnTo>
                <a:close/>
              </a:path>
            </a:pathLst>
          </a:custGeom>
          <a:solidFill>
            <a:srgbClr val="62ADE3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473" name="CuadroTexto 472">
            <a:extLst>
              <a:ext uri="{FF2B5EF4-FFF2-40B4-BE49-F238E27FC236}">
                <a16:creationId xmlns:a16="http://schemas.microsoft.com/office/drawing/2014/main" id="{E5FECAD2-E317-901D-1774-15A204BB8251}"/>
              </a:ext>
            </a:extLst>
          </p:cNvPr>
          <p:cNvSpPr txBox="1"/>
          <p:nvPr/>
        </p:nvSpPr>
        <p:spPr>
          <a:xfrm>
            <a:off x="9170126" y="2885915"/>
            <a:ext cx="2873976" cy="3220021"/>
          </a:xfrm>
          <a:prstGeom prst="rect">
            <a:avLst/>
          </a:prstGeom>
          <a:solidFill>
            <a:schemeClr val="bg1">
              <a:alpha val="39601"/>
            </a:schemeClr>
          </a:solidFill>
        </p:spPr>
        <p:txBody>
          <a:bodyPr wrap="square" lIns="360000" tIns="360000" rIns="360000" bIns="360000" rtlCol="0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</a:rPr>
              <a:t>SABÍAS QUÉ</a:t>
            </a:r>
          </a:p>
          <a:p>
            <a:pPr algn="ctr"/>
            <a:endParaRPr lang="es-ES_tradnl" dirty="0">
              <a:solidFill>
                <a:schemeClr val="bg1"/>
              </a:solidFill>
            </a:endParaRPr>
          </a:p>
          <a:p>
            <a:pPr algn="ctr"/>
            <a:r>
              <a:rPr lang="es-ES_tradnl" dirty="0">
                <a:solidFill>
                  <a:schemeClr val="bg1"/>
                </a:solidFill>
              </a:rPr>
              <a:t>Puede encontrar la capacidad de la batería y capacidades de carga CA 1 /CC 2 c  en la ficha técnica su vehículo.</a:t>
            </a:r>
          </a:p>
        </p:txBody>
      </p:sp>
      <p:grpSp>
        <p:nvGrpSpPr>
          <p:cNvPr id="476" name="Grupo 475">
            <a:extLst>
              <a:ext uri="{FF2B5EF4-FFF2-40B4-BE49-F238E27FC236}">
                <a16:creationId xmlns:a16="http://schemas.microsoft.com/office/drawing/2014/main" id="{D3E93A97-2FB8-BAA9-72D6-C248234C8F28}"/>
              </a:ext>
            </a:extLst>
          </p:cNvPr>
          <p:cNvGrpSpPr/>
          <p:nvPr/>
        </p:nvGrpSpPr>
        <p:grpSpPr>
          <a:xfrm>
            <a:off x="10289587" y="2390682"/>
            <a:ext cx="586149" cy="562022"/>
            <a:chOff x="3942925" y="5918569"/>
            <a:chExt cx="400348" cy="383868"/>
          </a:xfrm>
        </p:grpSpPr>
        <p:sp>
          <p:nvSpPr>
            <p:cNvPr id="288" name="object 23">
              <a:extLst>
                <a:ext uri="{FF2B5EF4-FFF2-40B4-BE49-F238E27FC236}">
                  <a16:creationId xmlns:a16="http://schemas.microsoft.com/office/drawing/2014/main" id="{B99208B9-493F-0C0E-6DC1-34AD59218D85}"/>
                </a:ext>
              </a:extLst>
            </p:cNvPr>
            <p:cNvSpPr/>
            <p:nvPr/>
          </p:nvSpPr>
          <p:spPr>
            <a:xfrm>
              <a:off x="4065675" y="5918569"/>
              <a:ext cx="154709" cy="383868"/>
            </a:xfrm>
            <a:custGeom>
              <a:avLst/>
              <a:gdLst/>
              <a:ahLst/>
              <a:cxnLst/>
              <a:rect l="l" t="t" r="r" b="b"/>
              <a:pathLst>
                <a:path w="270509" h="671195">
                  <a:moveTo>
                    <a:pt x="166255" y="27787"/>
                  </a:moveTo>
                  <a:lnTo>
                    <a:pt x="164071" y="16967"/>
                  </a:lnTo>
                  <a:lnTo>
                    <a:pt x="158115" y="8140"/>
                  </a:lnTo>
                  <a:lnTo>
                    <a:pt x="149288" y="2184"/>
                  </a:lnTo>
                  <a:lnTo>
                    <a:pt x="138480" y="0"/>
                  </a:lnTo>
                  <a:lnTo>
                    <a:pt x="127660" y="2184"/>
                  </a:lnTo>
                  <a:lnTo>
                    <a:pt x="118833" y="8140"/>
                  </a:lnTo>
                  <a:lnTo>
                    <a:pt x="112877" y="16967"/>
                  </a:lnTo>
                  <a:lnTo>
                    <a:pt x="110693" y="27787"/>
                  </a:lnTo>
                  <a:lnTo>
                    <a:pt x="110693" y="155244"/>
                  </a:lnTo>
                  <a:lnTo>
                    <a:pt x="112877" y="166052"/>
                  </a:lnTo>
                  <a:lnTo>
                    <a:pt x="118833" y="174879"/>
                  </a:lnTo>
                  <a:lnTo>
                    <a:pt x="127660" y="180835"/>
                  </a:lnTo>
                  <a:lnTo>
                    <a:pt x="138480" y="183019"/>
                  </a:lnTo>
                  <a:lnTo>
                    <a:pt x="149288" y="180835"/>
                  </a:lnTo>
                  <a:lnTo>
                    <a:pt x="158115" y="174879"/>
                  </a:lnTo>
                  <a:lnTo>
                    <a:pt x="164071" y="166052"/>
                  </a:lnTo>
                  <a:lnTo>
                    <a:pt x="166255" y="155244"/>
                  </a:lnTo>
                  <a:lnTo>
                    <a:pt x="166255" y="27787"/>
                  </a:lnTo>
                  <a:close/>
                </a:path>
                <a:path w="270509" h="671195">
                  <a:moveTo>
                    <a:pt x="179641" y="619417"/>
                  </a:moveTo>
                  <a:lnTo>
                    <a:pt x="176085" y="596734"/>
                  </a:lnTo>
                  <a:lnTo>
                    <a:pt x="164998" y="580593"/>
                  </a:lnTo>
                  <a:lnTo>
                    <a:pt x="145745" y="570953"/>
                  </a:lnTo>
                  <a:lnTo>
                    <a:pt x="117716" y="567740"/>
                  </a:lnTo>
                  <a:lnTo>
                    <a:pt x="89687" y="570953"/>
                  </a:lnTo>
                  <a:lnTo>
                    <a:pt x="70446" y="580593"/>
                  </a:lnTo>
                  <a:lnTo>
                    <a:pt x="59347" y="596734"/>
                  </a:lnTo>
                  <a:lnTo>
                    <a:pt x="55791" y="619417"/>
                  </a:lnTo>
                  <a:lnTo>
                    <a:pt x="59347" y="642112"/>
                  </a:lnTo>
                  <a:lnTo>
                    <a:pt x="70446" y="658241"/>
                  </a:lnTo>
                  <a:lnTo>
                    <a:pt x="89687" y="667893"/>
                  </a:lnTo>
                  <a:lnTo>
                    <a:pt x="117716" y="671093"/>
                  </a:lnTo>
                  <a:lnTo>
                    <a:pt x="145745" y="667893"/>
                  </a:lnTo>
                  <a:lnTo>
                    <a:pt x="164998" y="658241"/>
                  </a:lnTo>
                  <a:lnTo>
                    <a:pt x="176085" y="642112"/>
                  </a:lnTo>
                  <a:lnTo>
                    <a:pt x="179641" y="619417"/>
                  </a:lnTo>
                  <a:close/>
                </a:path>
                <a:path w="270509" h="671195">
                  <a:moveTo>
                    <a:pt x="270243" y="344601"/>
                  </a:moveTo>
                  <a:lnTo>
                    <a:pt x="260477" y="292722"/>
                  </a:lnTo>
                  <a:lnTo>
                    <a:pt x="233260" y="256654"/>
                  </a:lnTo>
                  <a:lnTo>
                    <a:pt x="191643" y="235597"/>
                  </a:lnTo>
                  <a:lnTo>
                    <a:pt x="138709" y="228765"/>
                  </a:lnTo>
                  <a:lnTo>
                    <a:pt x="91452" y="234175"/>
                  </a:lnTo>
                  <a:lnTo>
                    <a:pt x="52959" y="250545"/>
                  </a:lnTo>
                  <a:lnTo>
                    <a:pt x="24206" y="278066"/>
                  </a:lnTo>
                  <a:lnTo>
                    <a:pt x="6223" y="316928"/>
                  </a:lnTo>
                  <a:lnTo>
                    <a:pt x="0" y="367309"/>
                  </a:lnTo>
                  <a:lnTo>
                    <a:pt x="0" y="377532"/>
                  </a:lnTo>
                  <a:lnTo>
                    <a:pt x="106972" y="377532"/>
                  </a:lnTo>
                  <a:lnTo>
                    <a:pt x="106972" y="372427"/>
                  </a:lnTo>
                  <a:lnTo>
                    <a:pt x="108508" y="355130"/>
                  </a:lnTo>
                  <a:lnTo>
                    <a:pt x="113499" y="343103"/>
                  </a:lnTo>
                  <a:lnTo>
                    <a:pt x="122516" y="336080"/>
                  </a:lnTo>
                  <a:lnTo>
                    <a:pt x="136144" y="333806"/>
                  </a:lnTo>
                  <a:lnTo>
                    <a:pt x="146977" y="335064"/>
                  </a:lnTo>
                  <a:lnTo>
                    <a:pt x="154825" y="339204"/>
                  </a:lnTo>
                  <a:lnTo>
                    <a:pt x="159613" y="346748"/>
                  </a:lnTo>
                  <a:lnTo>
                    <a:pt x="161226" y="358228"/>
                  </a:lnTo>
                  <a:lnTo>
                    <a:pt x="151003" y="379526"/>
                  </a:lnTo>
                  <a:lnTo>
                    <a:pt x="126631" y="399376"/>
                  </a:lnTo>
                  <a:lnTo>
                    <a:pt x="97548" y="424167"/>
                  </a:lnTo>
                  <a:lnTo>
                    <a:pt x="73177" y="460362"/>
                  </a:lnTo>
                  <a:lnTo>
                    <a:pt x="62953" y="514375"/>
                  </a:lnTo>
                  <a:lnTo>
                    <a:pt x="63080" y="532549"/>
                  </a:lnTo>
                  <a:lnTo>
                    <a:pt x="63169" y="537210"/>
                  </a:lnTo>
                  <a:lnTo>
                    <a:pt x="63474" y="544474"/>
                  </a:lnTo>
                  <a:lnTo>
                    <a:pt x="166852" y="544474"/>
                  </a:lnTo>
                  <a:lnTo>
                    <a:pt x="166852" y="538797"/>
                  </a:lnTo>
                  <a:lnTo>
                    <a:pt x="167360" y="532549"/>
                  </a:lnTo>
                  <a:lnTo>
                    <a:pt x="167360" y="525157"/>
                  </a:lnTo>
                  <a:lnTo>
                    <a:pt x="178650" y="487959"/>
                  </a:lnTo>
                  <a:lnTo>
                    <a:pt x="204241" y="459473"/>
                  </a:lnTo>
                  <a:lnTo>
                    <a:pt x="234467" y="431546"/>
                  </a:lnTo>
                  <a:lnTo>
                    <a:pt x="259689" y="395973"/>
                  </a:lnTo>
                  <a:lnTo>
                    <a:pt x="270243" y="344601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289" name="object 24">
              <a:extLst>
                <a:ext uri="{FF2B5EF4-FFF2-40B4-BE49-F238E27FC236}">
                  <a16:creationId xmlns:a16="http://schemas.microsoft.com/office/drawing/2014/main" id="{01273250-E60F-3BD9-CE94-A10D5A11D641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8674" y="5942401"/>
              <a:ext cx="136087" cy="134804"/>
            </a:xfrm>
            <a:prstGeom prst="rect">
              <a:avLst/>
            </a:prstGeom>
          </p:spPr>
        </p:pic>
        <p:sp>
          <p:nvSpPr>
            <p:cNvPr id="290" name="object 25">
              <a:extLst>
                <a:ext uri="{FF2B5EF4-FFF2-40B4-BE49-F238E27FC236}">
                  <a16:creationId xmlns:a16="http://schemas.microsoft.com/office/drawing/2014/main" id="{B08096D2-9792-0A70-C2E5-708D9CBE9AE6}"/>
                </a:ext>
              </a:extLst>
            </p:cNvPr>
            <p:cNvSpPr/>
            <p:nvPr/>
          </p:nvSpPr>
          <p:spPr>
            <a:xfrm>
              <a:off x="3942925" y="6100791"/>
              <a:ext cx="104955" cy="31959"/>
            </a:xfrm>
            <a:custGeom>
              <a:avLst/>
              <a:gdLst/>
              <a:ahLst/>
              <a:cxnLst/>
              <a:rect l="l" t="t" r="r" b="b"/>
              <a:pathLst>
                <a:path w="183515" h="55879">
                  <a:moveTo>
                    <a:pt x="155230" y="0"/>
                  </a:moveTo>
                  <a:lnTo>
                    <a:pt x="27789" y="0"/>
                  </a:lnTo>
                  <a:lnTo>
                    <a:pt x="16971" y="2183"/>
                  </a:lnTo>
                  <a:lnTo>
                    <a:pt x="8138" y="8137"/>
                  </a:lnTo>
                  <a:lnTo>
                    <a:pt x="2183" y="16967"/>
                  </a:lnTo>
                  <a:lnTo>
                    <a:pt x="0" y="27779"/>
                  </a:lnTo>
                  <a:lnTo>
                    <a:pt x="2183" y="38597"/>
                  </a:lnTo>
                  <a:lnTo>
                    <a:pt x="8138" y="47430"/>
                  </a:lnTo>
                  <a:lnTo>
                    <a:pt x="16971" y="53385"/>
                  </a:lnTo>
                  <a:lnTo>
                    <a:pt x="27789" y="55568"/>
                  </a:lnTo>
                  <a:lnTo>
                    <a:pt x="155230" y="55568"/>
                  </a:lnTo>
                  <a:lnTo>
                    <a:pt x="166042" y="53385"/>
                  </a:lnTo>
                  <a:lnTo>
                    <a:pt x="174872" y="47430"/>
                  </a:lnTo>
                  <a:lnTo>
                    <a:pt x="180826" y="38597"/>
                  </a:lnTo>
                  <a:lnTo>
                    <a:pt x="183010" y="27779"/>
                  </a:lnTo>
                  <a:lnTo>
                    <a:pt x="180826" y="16967"/>
                  </a:lnTo>
                  <a:lnTo>
                    <a:pt x="174872" y="8137"/>
                  </a:lnTo>
                  <a:lnTo>
                    <a:pt x="166042" y="2183"/>
                  </a:lnTo>
                  <a:lnTo>
                    <a:pt x="155230" y="0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291" name="object 26">
              <a:extLst>
                <a:ext uri="{FF2B5EF4-FFF2-40B4-BE49-F238E27FC236}">
                  <a16:creationId xmlns:a16="http://schemas.microsoft.com/office/drawing/2014/main" id="{72007CE0-ED84-3D06-72DC-A05C5A3ECA46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6755" y="6156794"/>
              <a:ext cx="94665" cy="68109"/>
            </a:xfrm>
            <a:prstGeom prst="rect">
              <a:avLst/>
            </a:prstGeom>
          </p:spPr>
        </p:pic>
        <p:pic>
          <p:nvPicPr>
            <p:cNvPr id="292" name="object 27">
              <a:extLst>
                <a:ext uri="{FF2B5EF4-FFF2-40B4-BE49-F238E27FC236}">
                  <a16:creationId xmlns:a16="http://schemas.microsoft.com/office/drawing/2014/main" id="{D2A203ED-4B63-A35C-C0D8-2264DBA0920C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2574" y="6160115"/>
              <a:ext cx="94665" cy="68107"/>
            </a:xfrm>
            <a:prstGeom prst="rect">
              <a:avLst/>
            </a:prstGeom>
          </p:spPr>
        </p:pic>
        <p:sp>
          <p:nvSpPr>
            <p:cNvPr id="293" name="object 28">
              <a:extLst>
                <a:ext uri="{FF2B5EF4-FFF2-40B4-BE49-F238E27FC236}">
                  <a16:creationId xmlns:a16="http://schemas.microsoft.com/office/drawing/2014/main" id="{C4674382-F16F-CD5E-86BD-062E7AFE26FA}"/>
                </a:ext>
              </a:extLst>
            </p:cNvPr>
            <p:cNvSpPr/>
            <p:nvPr/>
          </p:nvSpPr>
          <p:spPr>
            <a:xfrm>
              <a:off x="4238318" y="6104627"/>
              <a:ext cx="104955" cy="31959"/>
            </a:xfrm>
            <a:custGeom>
              <a:avLst/>
              <a:gdLst/>
              <a:ahLst/>
              <a:cxnLst/>
              <a:rect l="l" t="t" r="r" b="b"/>
              <a:pathLst>
                <a:path w="183515" h="55879">
                  <a:moveTo>
                    <a:pt x="155230" y="0"/>
                  </a:moveTo>
                  <a:lnTo>
                    <a:pt x="27779" y="0"/>
                  </a:lnTo>
                  <a:lnTo>
                    <a:pt x="16967" y="2183"/>
                  </a:lnTo>
                  <a:lnTo>
                    <a:pt x="8137" y="8138"/>
                  </a:lnTo>
                  <a:lnTo>
                    <a:pt x="2183" y="16971"/>
                  </a:lnTo>
                  <a:lnTo>
                    <a:pt x="0" y="27789"/>
                  </a:lnTo>
                  <a:lnTo>
                    <a:pt x="2183" y="38601"/>
                  </a:lnTo>
                  <a:lnTo>
                    <a:pt x="8137" y="47431"/>
                  </a:lnTo>
                  <a:lnTo>
                    <a:pt x="16967" y="53385"/>
                  </a:lnTo>
                  <a:lnTo>
                    <a:pt x="27779" y="55568"/>
                  </a:lnTo>
                  <a:lnTo>
                    <a:pt x="155230" y="55568"/>
                  </a:lnTo>
                  <a:lnTo>
                    <a:pt x="166042" y="53385"/>
                  </a:lnTo>
                  <a:lnTo>
                    <a:pt x="174872" y="47431"/>
                  </a:lnTo>
                  <a:lnTo>
                    <a:pt x="180826" y="38601"/>
                  </a:lnTo>
                  <a:lnTo>
                    <a:pt x="183010" y="27789"/>
                  </a:lnTo>
                  <a:lnTo>
                    <a:pt x="180826" y="16971"/>
                  </a:lnTo>
                  <a:lnTo>
                    <a:pt x="174872" y="8138"/>
                  </a:lnTo>
                  <a:lnTo>
                    <a:pt x="166042" y="2183"/>
                  </a:lnTo>
                  <a:lnTo>
                    <a:pt x="155230" y="0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 sz="1100"/>
            </a:p>
          </p:txBody>
        </p:sp>
        <p:pic>
          <p:nvPicPr>
            <p:cNvPr id="294" name="object 29">
              <a:extLst>
                <a:ext uri="{FF2B5EF4-FFF2-40B4-BE49-F238E27FC236}">
                  <a16:creationId xmlns:a16="http://schemas.microsoft.com/office/drawing/2014/main" id="{F121F99E-69AA-D3DF-C337-ACAC96B3EFCB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4472" y="5944317"/>
              <a:ext cx="134684" cy="136210"/>
            </a:xfrm>
            <a:prstGeom prst="rect">
              <a:avLst/>
            </a:prstGeom>
          </p:spPr>
        </p:pic>
      </p:grpSp>
      <p:sp>
        <p:nvSpPr>
          <p:cNvPr id="3" name="object 6">
            <a:extLst>
              <a:ext uri="{FF2B5EF4-FFF2-40B4-BE49-F238E27FC236}">
                <a16:creationId xmlns:a16="http://schemas.microsoft.com/office/drawing/2014/main" id="{793C88E0-5D44-DC47-11F6-FD940521955A}"/>
              </a:ext>
            </a:extLst>
          </p:cNvPr>
          <p:cNvSpPr txBox="1">
            <a:spLocks/>
          </p:cNvSpPr>
          <p:nvPr/>
        </p:nvSpPr>
        <p:spPr>
          <a:xfrm>
            <a:off x="9064737" y="288173"/>
            <a:ext cx="3035849" cy="1605008"/>
          </a:xfrm>
          <a:prstGeom prst="rect">
            <a:avLst/>
          </a:prstGeom>
        </p:spPr>
        <p:txBody>
          <a:bodyPr vert="horz" wrap="square" lIns="0" tIns="7701" rIns="0" bIns="0" rtlCol="0" anchor="ctr" anchorCtr="0">
            <a:spAutoFit/>
          </a:bodyPr>
          <a:lstStyle>
            <a:lvl1pPr algn="ctr" defTabSz="914400" rtl="0" eaLnBrk="1" latinLnBrk="0" hangingPunct="1">
              <a:lnSpc>
                <a:spcPts val="65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4068"/>
              </a:lnSpc>
              <a:spcBef>
                <a:spcPts val="61"/>
              </a:spcBef>
            </a:pPr>
            <a:r>
              <a:rPr lang="es-CL" sz="3600" spc="79" dirty="0">
                <a:solidFill>
                  <a:srgbClr val="0074CC"/>
                </a:solidFill>
              </a:rPr>
              <a:t>CARGANDO</a:t>
            </a:r>
            <a:r>
              <a:rPr lang="es-CL" sz="3600" spc="191" dirty="0">
                <a:solidFill>
                  <a:srgbClr val="0074CC"/>
                </a:solidFill>
              </a:rPr>
              <a:t> </a:t>
            </a:r>
            <a:r>
              <a:rPr lang="es-CL" sz="3600" spc="55" dirty="0">
                <a:solidFill>
                  <a:srgbClr val="0074CC"/>
                </a:solidFill>
              </a:rPr>
              <a:t>SU</a:t>
            </a:r>
            <a:r>
              <a:rPr lang="es-CL" sz="3600" spc="194" dirty="0">
                <a:solidFill>
                  <a:srgbClr val="0074CC"/>
                </a:solidFill>
              </a:rPr>
              <a:t> </a:t>
            </a:r>
            <a:r>
              <a:rPr lang="es-CL" sz="3600" spc="76" dirty="0">
                <a:solidFill>
                  <a:srgbClr val="0074CC"/>
                </a:solidFill>
              </a:rPr>
              <a:t>EV:</a:t>
            </a:r>
          </a:p>
          <a:p>
            <a:pPr marL="7316" marR="3081" algn="r">
              <a:lnSpc>
                <a:spcPts val="3699"/>
              </a:lnSpc>
              <a:spcBef>
                <a:spcPts val="370"/>
              </a:spcBef>
            </a:pPr>
            <a:r>
              <a:rPr lang="es-CL" sz="3600" spc="79" dirty="0">
                <a:solidFill>
                  <a:srgbClr val="FFFFFF"/>
                </a:solidFill>
                <a:latin typeface="BNPPSansCondensed-Bold"/>
                <a:cs typeface="BNPPSansCondensed-Bold"/>
              </a:rPr>
              <a:t>DIFERENTE</a:t>
            </a:r>
            <a:r>
              <a:rPr lang="es-CL" sz="3600" spc="79" dirty="0">
                <a:solidFill>
                  <a:srgbClr val="FFFFFF"/>
                </a:solidFill>
              </a:rPr>
              <a:t>S</a:t>
            </a:r>
            <a:r>
              <a:rPr lang="es-CL" sz="3600" spc="194" dirty="0">
                <a:solidFill>
                  <a:srgbClr val="FFFFFF"/>
                </a:solidFill>
                <a:latin typeface="BNPPSansCondensed-Bold"/>
                <a:cs typeface="BNPPSansCondensed-Bold"/>
              </a:rPr>
              <a:t> </a:t>
            </a:r>
            <a:r>
              <a:rPr lang="es-CL" sz="3600" spc="69" dirty="0">
                <a:solidFill>
                  <a:srgbClr val="FFFFFF"/>
                </a:solidFill>
                <a:latin typeface="BNPPSansCondensed-Bold"/>
                <a:cs typeface="BNPPSansCondensed-Bold"/>
              </a:rPr>
              <a:t>TIPOS</a:t>
            </a:r>
          </a:p>
          <a:p>
            <a:pPr marL="7316" marR="3081" algn="r">
              <a:lnSpc>
                <a:spcPts val="3699"/>
              </a:lnSpc>
              <a:spcBef>
                <a:spcPts val="370"/>
              </a:spcBef>
            </a:pPr>
            <a:r>
              <a:rPr lang="es-CL" sz="3600" spc="45" dirty="0">
                <a:solidFill>
                  <a:srgbClr val="FFFFFF"/>
                </a:solidFill>
                <a:latin typeface="BNPPSansCondensed-Bold"/>
                <a:cs typeface="BNPPSansCondensed-Bold"/>
              </a:rPr>
              <a:t>DE</a:t>
            </a:r>
            <a:r>
              <a:rPr lang="es-CL" sz="3600" spc="179" dirty="0">
                <a:solidFill>
                  <a:srgbClr val="FFFFFF"/>
                </a:solidFill>
                <a:latin typeface="BNPPSansCondensed-Bold"/>
                <a:cs typeface="BNPPSansCondensed-Bold"/>
              </a:rPr>
              <a:t> </a:t>
            </a:r>
            <a:r>
              <a:rPr lang="es-CL" sz="3600" spc="76" dirty="0">
                <a:solidFill>
                  <a:srgbClr val="FFFFFF"/>
                </a:solidFill>
              </a:rPr>
              <a:t>PUNTOS DE CARGA</a:t>
            </a:r>
            <a:endParaRPr lang="es-CL" sz="3600" spc="58" dirty="0">
              <a:solidFill>
                <a:srgbClr val="FFFFFF"/>
              </a:solidFill>
              <a:latin typeface="BNPPSansCondensed-Bold"/>
              <a:cs typeface="BNPPSansCondensed-Bold"/>
            </a:endParaRPr>
          </a:p>
        </p:txBody>
      </p:sp>
      <p:pic>
        <p:nvPicPr>
          <p:cNvPr id="6" name="object 21">
            <a:extLst>
              <a:ext uri="{FF2B5EF4-FFF2-40B4-BE49-F238E27FC236}">
                <a16:creationId xmlns:a16="http://schemas.microsoft.com/office/drawing/2014/main" id="{57295B8B-FB9B-336A-6E46-A7B3A4A649CC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253" y="240488"/>
            <a:ext cx="1139732" cy="1139732"/>
          </a:xfrm>
          <a:prstGeom prst="rect">
            <a:avLst/>
          </a:prstGeom>
        </p:spPr>
      </p:pic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EAA8264D-63A6-B924-379D-BAE10FD92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123505"/>
              </p:ext>
            </p:extLst>
          </p:nvPr>
        </p:nvGraphicFramePr>
        <p:xfrm>
          <a:off x="387387" y="1795365"/>
          <a:ext cx="8127999" cy="4453985"/>
        </p:xfrm>
        <a:graphic>
          <a:graphicData uri="http://schemas.openxmlformats.org/drawingml/2006/table">
            <a:tbl>
              <a:tblPr firstRow="1" firstCol="1" lastCol="1" bandRow="1" bandCol="1">
                <a:tableStyleId>{5C22544A-7EE6-4342-B048-85BDC9FD1C3A}</a:tableStyleId>
              </a:tblPr>
              <a:tblGrid>
                <a:gridCol w="1784313">
                  <a:extLst>
                    <a:ext uri="{9D8B030D-6E8A-4147-A177-3AD203B41FA5}">
                      <a16:colId xmlns:a16="http://schemas.microsoft.com/office/drawing/2014/main" val="3158027442"/>
                    </a:ext>
                  </a:extLst>
                </a:gridCol>
                <a:gridCol w="3327400">
                  <a:extLst>
                    <a:ext uri="{9D8B030D-6E8A-4147-A177-3AD203B41FA5}">
                      <a16:colId xmlns:a16="http://schemas.microsoft.com/office/drawing/2014/main" val="191190653"/>
                    </a:ext>
                  </a:extLst>
                </a:gridCol>
                <a:gridCol w="3016286">
                  <a:extLst>
                    <a:ext uri="{9D8B030D-6E8A-4147-A177-3AD203B41FA5}">
                      <a16:colId xmlns:a16="http://schemas.microsoft.com/office/drawing/2014/main" val="2468603631"/>
                    </a:ext>
                  </a:extLst>
                </a:gridCol>
              </a:tblGrid>
              <a:tr h="409376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ctr">
                        <a:lnSpc>
                          <a:spcPct val="100000"/>
                        </a:lnSpc>
                        <a:spcBef>
                          <a:spcPts val="1295"/>
                        </a:spcBef>
                      </a:pPr>
                      <a:r>
                        <a:rPr lang="es-CL" sz="1800" b="1" spc="0" dirty="0">
                          <a:solidFill>
                            <a:srgbClr val="62ADE3"/>
                          </a:solidFill>
                          <a:latin typeface="BNPPSansCondensed-Bold"/>
                          <a:cs typeface="BNPPSansCondensed-Bold"/>
                        </a:rPr>
                        <a:t>Carga lenta </a:t>
                      </a:r>
                      <a:r>
                        <a:rPr lang="es-CL" sz="1800" dirty="0">
                          <a:solidFill>
                            <a:srgbClr val="62ADE3"/>
                          </a:solidFill>
                          <a:latin typeface="BNPPSansCondensed-Light"/>
                          <a:cs typeface="BNPPSansCondensed-Light"/>
                        </a:rPr>
                        <a:t>(Nivel</a:t>
                      </a:r>
                      <a:r>
                        <a:rPr lang="es-CL" sz="1800" spc="-20" dirty="0">
                          <a:solidFill>
                            <a:srgbClr val="62ADE3"/>
                          </a:solidFill>
                          <a:latin typeface="BNPPSansCondensed-Light"/>
                          <a:cs typeface="BNPPSansCondensed-Light"/>
                        </a:rPr>
                        <a:t> </a:t>
                      </a:r>
                      <a:r>
                        <a:rPr lang="es-CL" sz="1800" spc="-25" dirty="0">
                          <a:solidFill>
                            <a:srgbClr val="62ADE3"/>
                          </a:solidFill>
                          <a:latin typeface="BNPPSansCondensed-Light"/>
                          <a:cs typeface="BNPPSansCondensed-Light"/>
                        </a:rPr>
                        <a:t>1)</a:t>
                      </a:r>
                      <a:endParaRPr lang="es-CL" sz="1800" dirty="0">
                        <a:solidFill>
                          <a:srgbClr val="62ADE3"/>
                        </a:solidFill>
                        <a:latin typeface="BNPPSansCondensed-Light"/>
                        <a:cs typeface="BNPPSansCondensed-Ligh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b="1" spc="-20" dirty="0">
                          <a:solidFill>
                            <a:srgbClr val="62ADE3"/>
                          </a:solidFill>
                          <a:latin typeface="BNPPSansCondensed-Bold"/>
                          <a:cs typeface="BNPPSansCondensed-Bold"/>
                        </a:rPr>
                        <a:t>Carg</a:t>
                      </a:r>
                      <a:r>
                        <a:rPr lang="es-CL" sz="1800" b="1" spc="-20" baseline="0" dirty="0">
                          <a:solidFill>
                            <a:srgbClr val="62ADE3"/>
                          </a:solidFill>
                          <a:latin typeface="BNPPSansCondensed-Bold"/>
                          <a:cs typeface="BNPPSansCondensed-Bold"/>
                        </a:rPr>
                        <a:t>a moderada </a:t>
                      </a:r>
                      <a:r>
                        <a:rPr lang="es-CL" sz="1800" dirty="0">
                          <a:solidFill>
                            <a:srgbClr val="62ADE3"/>
                          </a:solidFill>
                          <a:latin typeface="BNPPSansCondensed-Light"/>
                          <a:cs typeface="BNPPSansCondensed-Light"/>
                        </a:rPr>
                        <a:t>(Nivel</a:t>
                      </a:r>
                      <a:r>
                        <a:rPr lang="es-CL" sz="1800" spc="-55" dirty="0">
                          <a:solidFill>
                            <a:srgbClr val="62ADE3"/>
                          </a:solidFill>
                          <a:latin typeface="BNPPSansCondensed-Light"/>
                          <a:cs typeface="BNPPSansCondensed-Light"/>
                        </a:rPr>
                        <a:t> </a:t>
                      </a:r>
                      <a:r>
                        <a:rPr lang="es-CL" sz="1800" spc="-25" dirty="0">
                          <a:solidFill>
                            <a:srgbClr val="62ADE3"/>
                          </a:solidFill>
                          <a:latin typeface="BNPPSansCondensed-Light"/>
                          <a:cs typeface="BNPPSansCondensed-Light"/>
                        </a:rPr>
                        <a:t>2)</a:t>
                      </a:r>
                      <a:endParaRPr lang="es-CL" sz="1800" dirty="0">
                        <a:solidFill>
                          <a:srgbClr val="62ADE3"/>
                        </a:solidFill>
                        <a:latin typeface="BNPPSansCondensed-Light"/>
                        <a:cs typeface="BNPPSansCondensed-Ligh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504960"/>
                  </a:ext>
                </a:extLst>
              </a:tr>
              <a:tr h="844097">
                <a:tc>
                  <a:txBody>
                    <a:bodyPr/>
                    <a:lstStyle/>
                    <a:p>
                      <a:r>
                        <a:rPr lang="es-ES_tradnl" b="0" i="0" dirty="0">
                          <a:latin typeface="BNPPSansCondensed" panose="02000000000000000000" pitchFamily="2" charset="77"/>
                        </a:rPr>
                        <a:t>Tipos</a:t>
                      </a:r>
                    </a:p>
                  </a:txBody>
                  <a:tcPr marL="72000" marT="108000" marB="108000" anchor="ctr">
                    <a:solidFill>
                      <a:srgbClr val="62AD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b="0" i="0" dirty="0">
                          <a:solidFill>
                            <a:schemeClr val="bg1"/>
                          </a:solidFill>
                          <a:latin typeface="BNPPSansCondensed" panose="02000000000000000000" pitchFamily="2" charset="77"/>
                        </a:rPr>
                        <a:t>Tomas de corriente domésticas estándar</a:t>
                      </a:r>
                    </a:p>
                    <a:p>
                      <a:pPr algn="ctr"/>
                      <a:r>
                        <a:rPr lang="es-ES_tradnl" b="0" i="0" dirty="0">
                          <a:solidFill>
                            <a:schemeClr val="bg1"/>
                          </a:solidFill>
                          <a:latin typeface="BNPPSansCondensed" panose="02000000000000000000" pitchFamily="2" charset="77"/>
                        </a:rPr>
                        <a:t>(Tipo A, B o G)</a:t>
                      </a:r>
                    </a:p>
                  </a:txBody>
                  <a:tcPr marL="72000" marT="108000" marB="108000" anchor="ctr">
                    <a:solidFill>
                      <a:srgbClr val="62AD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b="0" i="0" dirty="0">
                          <a:solidFill>
                            <a:schemeClr val="bg1"/>
                          </a:solidFill>
                          <a:latin typeface="BNPPSansCondensed" panose="02000000000000000000" pitchFamily="2" charset="77"/>
                          <a:cs typeface="BNPPSans-Bold"/>
                        </a:rPr>
                        <a:t>Conector tipo</a:t>
                      </a:r>
                      <a:r>
                        <a:rPr lang="es-CL" sz="1800" b="0" i="0" spc="70" dirty="0">
                          <a:solidFill>
                            <a:schemeClr val="bg1"/>
                          </a:solidFill>
                          <a:latin typeface="BNPPSansCondensed" panose="02000000000000000000" pitchFamily="2" charset="77"/>
                          <a:cs typeface="BNPPSans-Bold"/>
                        </a:rPr>
                        <a:t> </a:t>
                      </a:r>
                      <a:r>
                        <a:rPr lang="es-CL" sz="1800" b="0" i="0" dirty="0">
                          <a:solidFill>
                            <a:schemeClr val="bg1"/>
                          </a:solidFill>
                          <a:latin typeface="BNPPSansCondensed" panose="02000000000000000000" pitchFamily="2" charset="77"/>
                          <a:cs typeface="BNPPSans-Bold"/>
                        </a:rPr>
                        <a:t>2</a:t>
                      </a:r>
                      <a:r>
                        <a:rPr lang="es-CL" sz="1800" b="0" i="0" spc="70" dirty="0">
                          <a:solidFill>
                            <a:schemeClr val="bg1"/>
                          </a:solidFill>
                          <a:latin typeface="BNPPSansCondensed" panose="02000000000000000000" pitchFamily="2" charset="77"/>
                          <a:cs typeface="BNPPSans-Bold"/>
                        </a:rPr>
                        <a:t> </a:t>
                      </a:r>
                      <a:r>
                        <a:rPr lang="es-CL" sz="1800" b="0" i="0" dirty="0">
                          <a:solidFill>
                            <a:schemeClr val="bg1"/>
                          </a:solidFill>
                          <a:latin typeface="BNPPSansCondensed" panose="02000000000000000000" pitchFamily="2" charset="77"/>
                          <a:cs typeface="BNPPSans-Bold"/>
                        </a:rPr>
                        <a:t>para</a:t>
                      </a:r>
                      <a:r>
                        <a:rPr lang="es-CL" sz="1800" b="0" i="0" spc="70" dirty="0">
                          <a:solidFill>
                            <a:schemeClr val="bg1"/>
                          </a:solidFill>
                          <a:latin typeface="BNPPSansCondensed" panose="02000000000000000000" pitchFamily="2" charset="77"/>
                          <a:cs typeface="BNPPSans-Bold"/>
                        </a:rPr>
                        <a:t> </a:t>
                      </a:r>
                      <a:r>
                        <a:rPr lang="es-CL" sz="1800" b="0" i="0" spc="-10" dirty="0">
                          <a:solidFill>
                            <a:schemeClr val="bg1"/>
                          </a:solidFill>
                          <a:latin typeface="BNPPSansCondensed" panose="02000000000000000000" pitchFamily="2" charset="77"/>
                          <a:cs typeface="BNPPSans-Bold"/>
                        </a:rPr>
                        <a:t>Europa</a:t>
                      </a:r>
                      <a:endParaRPr lang="es-CL" sz="1800" b="0" i="0" dirty="0">
                        <a:solidFill>
                          <a:schemeClr val="bg1"/>
                        </a:solidFill>
                        <a:latin typeface="BNPPSansCondensed" panose="02000000000000000000" pitchFamily="2" charset="77"/>
                        <a:cs typeface="BNPPSans"/>
                      </a:endParaRPr>
                    </a:p>
                  </a:txBody>
                  <a:tcPr marL="72000" marT="108000" marB="108000" anchor="ctr">
                    <a:solidFill>
                      <a:srgbClr val="62AD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577046"/>
                  </a:ext>
                </a:extLst>
              </a:tr>
              <a:tr h="672262"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</a:pPr>
                      <a:r>
                        <a:rPr sz="1100" b="0" i="0" dirty="0" err="1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C</a:t>
                      </a:r>
                      <a:r>
                        <a:rPr sz="1100" b="0" i="0" spc="-10" dirty="0" err="1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onector</a:t>
                      </a:r>
                      <a:r>
                        <a:rPr lang="es-CL" sz="1100" b="0" i="0" spc="-1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es de carga</a:t>
                      </a:r>
                      <a:endParaRPr sz="1100" b="0" i="0" dirty="0">
                        <a:latin typeface="BNPPSans" panose="02000000000000000000" pitchFamily="2" charset="0"/>
                        <a:cs typeface="BNPPSansCondensed"/>
                      </a:endParaRPr>
                    </a:p>
                  </a:txBody>
                  <a:tcPr marL="0" marR="0" marT="0" marB="0" anchor="ctr">
                    <a:solidFill>
                      <a:srgbClr val="DDF1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100" b="0" i="0" dirty="0">
                        <a:latin typeface="BNPPSans" panose="02000000000000000000" pitchFamily="2" charset="0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100" b="0" i="0" dirty="0">
                        <a:latin typeface="BNPPSans" panose="02000000000000000000" pitchFamily="2" charset="0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507346"/>
                  </a:ext>
                </a:extLst>
              </a:tr>
              <a:tr h="634662"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es-CL" sz="1100" b="0" i="0" spc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C</a:t>
                      </a:r>
                      <a:r>
                        <a:rPr sz="1100" b="0" i="0" spc="-10" dirty="0" err="1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lasificación</a:t>
                      </a:r>
                      <a:r>
                        <a:rPr lang="es-CL" sz="1100" b="0" i="0" spc="-1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 por</a:t>
                      </a:r>
                      <a:r>
                        <a:rPr lang="es-CL" sz="1100" b="0" i="0" spc="-10" baseline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 fuerza</a:t>
                      </a:r>
                      <a:endParaRPr sz="1100" b="0" i="0" dirty="0">
                        <a:latin typeface="BNPPSans" panose="02000000000000000000" pitchFamily="2" charset="0"/>
                        <a:cs typeface="BNPPSansCondensed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1925"/>
                        </a:spcBef>
                      </a:pPr>
                      <a:r>
                        <a:rPr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Bold"/>
                        </a:rPr>
                        <a:t>2-2,5</a:t>
                      </a:r>
                      <a:r>
                        <a:rPr sz="1100" b="0" i="0" spc="5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Bold"/>
                        </a:rPr>
                        <a:t> </a:t>
                      </a:r>
                      <a:r>
                        <a:rPr sz="1100" b="0" i="0" spc="-25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Bold"/>
                        </a:rPr>
                        <a:t>kilovatios</a:t>
                      </a:r>
                      <a:endParaRPr sz="1100" b="0" i="0" dirty="0">
                        <a:latin typeface="BNPPSans" panose="02000000000000000000" pitchFamily="2" charset="0"/>
                        <a:cs typeface="BNPPSans"/>
                      </a:endParaRPr>
                    </a:p>
                  </a:txBody>
                  <a:tcPr marL="72000" marR="7200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Bold"/>
                        </a:rPr>
                        <a:t>7</a:t>
                      </a:r>
                      <a:r>
                        <a:rPr sz="1100" b="0" i="0" spc="4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Bold"/>
                        </a:rPr>
                        <a:t> </a:t>
                      </a:r>
                      <a:r>
                        <a:rPr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Bold"/>
                        </a:rPr>
                        <a:t>kilovatios</a:t>
                      </a:r>
                      <a:r>
                        <a:rPr sz="1100" b="0" i="0" spc="4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Bold"/>
                        </a:rPr>
                        <a:t> </a:t>
                      </a:r>
                      <a:r>
                        <a:rPr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es</a:t>
                      </a:r>
                      <a:r>
                        <a:rPr sz="1100" b="0" i="0" spc="35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 </a:t>
                      </a:r>
                      <a:r>
                        <a:rPr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el</a:t>
                      </a:r>
                      <a:r>
                        <a:rPr sz="1100" b="0" i="0" spc="35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 </a:t>
                      </a:r>
                      <a:r>
                        <a:rPr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m</a:t>
                      </a:r>
                      <a:r>
                        <a:rPr lang="es-CL" sz="1100" b="0" i="0" dirty="0" err="1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ás</a:t>
                      </a:r>
                      <a:r>
                        <a:rPr sz="1100" b="0" i="0" spc="45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 </a:t>
                      </a:r>
                      <a:r>
                        <a:rPr sz="1100" b="0" i="0" spc="-10" dirty="0" err="1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común</a:t>
                      </a:r>
                      <a:r>
                        <a:rPr lang="es-ES" sz="1100" b="0" i="0" spc="-10" dirty="0">
                          <a:solidFill>
                            <a:schemeClr val="tx1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 </a:t>
                      </a:r>
                      <a:r>
                        <a:rPr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(3,7</a:t>
                      </a:r>
                      <a:r>
                        <a:rPr sz="1100" b="0" i="0" spc="1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 </a:t>
                      </a:r>
                      <a:r>
                        <a:rPr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kilovatios,</a:t>
                      </a:r>
                      <a:r>
                        <a:rPr sz="1100" b="0" i="0" spc="1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 </a:t>
                      </a:r>
                      <a:r>
                        <a:rPr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11</a:t>
                      </a:r>
                      <a:r>
                        <a:rPr sz="1100" b="0" i="0" spc="1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 </a:t>
                      </a:r>
                      <a:r>
                        <a:rPr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kilovatios</a:t>
                      </a:r>
                      <a:r>
                        <a:rPr sz="1100" b="0" i="0" spc="1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 </a:t>
                      </a:r>
                      <a:r>
                        <a:rPr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y 22</a:t>
                      </a:r>
                      <a:r>
                        <a:rPr sz="1100" b="0" i="0" spc="15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 </a:t>
                      </a:r>
                      <a:r>
                        <a:rPr sz="1100" b="0" i="0" dirty="0" err="1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kilovatios</a:t>
                      </a:r>
                      <a:r>
                        <a:rPr lang="es-CL"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,</a:t>
                      </a:r>
                      <a:r>
                        <a:rPr sz="1100" b="0" i="0" spc="1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 </a:t>
                      </a:r>
                      <a:r>
                        <a:rPr lang="es-CL" sz="1100" b="0" i="0" spc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t</a:t>
                      </a:r>
                      <a:r>
                        <a:rPr sz="1100" b="0" i="0" dirty="0" err="1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ambién</a:t>
                      </a:r>
                      <a:r>
                        <a:rPr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 </a:t>
                      </a:r>
                      <a:r>
                        <a:rPr sz="1100" b="0" i="0" spc="-1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disponible)</a:t>
                      </a:r>
                      <a:endParaRPr sz="1100" b="0" i="0" dirty="0">
                        <a:latin typeface="BNPPSans" panose="02000000000000000000" pitchFamily="2" charset="0"/>
                        <a:cs typeface="BNPPSans-Light"/>
                      </a:endParaRPr>
                    </a:p>
                  </a:txBody>
                  <a:tcPr marL="72000" marR="7200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168194"/>
                  </a:ext>
                </a:extLst>
              </a:tr>
              <a:tr h="809324"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lang="es-CL" sz="1100" b="0" i="0" spc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V</a:t>
                      </a:r>
                      <a:r>
                        <a:rPr sz="1100" b="0" i="0" spc="-10" dirty="0" err="1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elocidad</a:t>
                      </a:r>
                      <a:r>
                        <a:rPr lang="es-CL" sz="1100" b="0" i="0" spc="-1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 carga</a:t>
                      </a:r>
                      <a:endParaRPr sz="1100" b="0" i="0" dirty="0">
                        <a:latin typeface="BNPPSans" panose="02000000000000000000" pitchFamily="2" charset="0"/>
                        <a:cs typeface="BNPPSansCondensed"/>
                      </a:endParaRPr>
                    </a:p>
                  </a:txBody>
                  <a:tcPr marL="0" marR="0" marT="0" marB="0" anchor="ctr">
                    <a:solidFill>
                      <a:srgbClr val="DDF1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b="0" i="0" dirty="0">
                          <a:latin typeface="BNPPSans" panose="02000000000000000000" pitchFamily="2" charset="0"/>
                          <a:cs typeface="BNPPSans-Light"/>
                        </a:rPr>
                        <a:t>Añade ~3-8 km (2-5 millas) de rango por hora de carga</a:t>
                      </a: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Añade ~16-48 km (10-30 millas) de rango por hora de carga</a:t>
                      </a: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242368"/>
                  </a:ext>
                </a:extLst>
              </a:tr>
              <a:tr h="449602"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lang="es-CL" sz="1100" b="0" i="0" spc="-2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T</a:t>
                      </a:r>
                      <a:r>
                        <a:rPr sz="1100" b="0" i="0" spc="-20" dirty="0" err="1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iempo</a:t>
                      </a:r>
                      <a:r>
                        <a:rPr lang="es-CL" sz="1100" b="0" i="0" spc="-2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 de carga </a:t>
                      </a:r>
                      <a:r>
                        <a:rPr lang="es-CL"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20-80%</a:t>
                      </a:r>
                      <a:r>
                        <a:rPr lang="es-CL" sz="1100" b="0" i="0" spc="-1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 </a:t>
                      </a:r>
                      <a:endParaRPr sz="1100" b="0" i="0" dirty="0">
                        <a:latin typeface="BNPPSans" panose="02000000000000000000" pitchFamily="2" charset="0"/>
                        <a:cs typeface="BNPPSansCondensed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4775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lang="es-CL" sz="1100" b="1" dirty="0">
                          <a:solidFill>
                            <a:srgbClr val="010202"/>
                          </a:solidFill>
                          <a:latin typeface="BNPPSans-Bold"/>
                          <a:cs typeface="BNPPSans-Bold"/>
                        </a:rPr>
                        <a:t>~8-20</a:t>
                      </a:r>
                      <a:r>
                        <a:rPr lang="es-CL" sz="1100" b="1" spc="55" dirty="0">
                          <a:solidFill>
                            <a:srgbClr val="010202"/>
                          </a:solidFill>
                          <a:latin typeface="BNPPSans-Bold"/>
                          <a:cs typeface="BNPPSans-Bold"/>
                        </a:rPr>
                        <a:t> </a:t>
                      </a:r>
                      <a:r>
                        <a:rPr lang="es-CL" sz="1100" b="1" spc="-10" dirty="0">
                          <a:solidFill>
                            <a:srgbClr val="010202"/>
                          </a:solidFill>
                          <a:latin typeface="BNPPSans-Bold"/>
                          <a:cs typeface="BNPPSans-Bold"/>
                        </a:rPr>
                        <a:t>horas</a:t>
                      </a:r>
                      <a:endParaRPr lang="es-CL" sz="1100" dirty="0">
                        <a:latin typeface="BNPPSans"/>
                        <a:cs typeface="BNPPSans"/>
                      </a:endParaRPr>
                    </a:p>
                    <a:p>
                      <a:pPr marR="10541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s-CL" sz="1100" dirty="0">
                          <a:solidFill>
                            <a:srgbClr val="010202"/>
                          </a:solidFill>
                          <a:latin typeface="BNPPSans-Light"/>
                          <a:cs typeface="BNPPSans-Light"/>
                        </a:rPr>
                        <a:t>Depende</a:t>
                      </a:r>
                      <a:r>
                        <a:rPr lang="es-CL" sz="1100" baseline="0" dirty="0">
                          <a:solidFill>
                            <a:srgbClr val="010202"/>
                          </a:solidFill>
                          <a:latin typeface="BNPPSans-Light"/>
                          <a:cs typeface="BNPPSans-Light"/>
                        </a:rPr>
                        <a:t> de la </a:t>
                      </a:r>
                      <a:r>
                        <a:rPr lang="es-CL" sz="1100" spc="-10" dirty="0">
                          <a:solidFill>
                            <a:srgbClr val="010202"/>
                          </a:solidFill>
                          <a:latin typeface="BNPPSans-Light"/>
                          <a:cs typeface="BNPPSans-Light"/>
                        </a:rPr>
                        <a:t>capacidad de la batería </a:t>
                      </a:r>
                      <a:endParaRPr lang="es-CL" sz="1100" dirty="0">
                        <a:latin typeface="BNPPSans-Light"/>
                        <a:cs typeface="BNPPSans-Light"/>
                      </a:endParaRPr>
                    </a:p>
                  </a:txBody>
                  <a:tcPr marL="72000" marR="7200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9050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Bold"/>
                        </a:rPr>
                        <a:t>~3-8</a:t>
                      </a:r>
                      <a:r>
                        <a:rPr sz="1100" b="0" i="0" spc="45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Bold"/>
                        </a:rPr>
                        <a:t> </a:t>
                      </a:r>
                      <a:r>
                        <a:rPr sz="1100" b="0" i="0" spc="-1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Bold"/>
                        </a:rPr>
                        <a:t>horas</a:t>
                      </a:r>
                      <a:endParaRPr sz="1100" b="0" i="0" dirty="0">
                        <a:latin typeface="BNPPSans" panose="02000000000000000000" pitchFamily="2" charset="0"/>
                        <a:cs typeface="BNPPSans"/>
                      </a:endParaRPr>
                    </a:p>
                    <a:p>
                      <a:pPr marR="1905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s-CL"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D</a:t>
                      </a:r>
                      <a:r>
                        <a:rPr sz="1100" b="0" i="0" dirty="0" err="1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epend</a:t>
                      </a:r>
                      <a:r>
                        <a:rPr lang="es-CL"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e</a:t>
                      </a:r>
                      <a:r>
                        <a:rPr lang="es-CL" sz="1100" b="0" i="0" baseline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 de la capacidad de la batería</a:t>
                      </a:r>
                      <a:endParaRPr sz="1100" b="0" i="0" dirty="0">
                        <a:latin typeface="BNPPSans" panose="02000000000000000000" pitchFamily="2" charset="0"/>
                        <a:cs typeface="BNPPSans-Light"/>
                      </a:endParaRPr>
                    </a:p>
                  </a:txBody>
                  <a:tcPr marL="72000" marR="7200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531279"/>
                  </a:ext>
                </a:extLst>
              </a:tr>
              <a:tr h="634662"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100" b="0" i="0" spc="-1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Disponibilidad</a:t>
                      </a:r>
                      <a:endParaRPr sz="1100" b="0" i="0" dirty="0">
                        <a:latin typeface="BNPPSans" panose="02000000000000000000" pitchFamily="2" charset="0"/>
                        <a:cs typeface="BNPPSansCondensed"/>
                      </a:endParaRPr>
                    </a:p>
                  </a:txBody>
                  <a:tcPr marL="0" marR="0" marT="0" marB="0" anchor="ctr">
                    <a:solidFill>
                      <a:srgbClr val="DDF1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En hogar o en cualquier salida eléctrica estándar</a:t>
                      </a: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40029" marR="224790" indent="-34925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100" b="0" i="0" dirty="0" err="1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En</a:t>
                      </a:r>
                      <a:r>
                        <a:rPr sz="1100" b="0" i="0" spc="5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 </a:t>
                      </a:r>
                      <a:r>
                        <a:rPr sz="1100" b="0" i="0" dirty="0" err="1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hogar</a:t>
                      </a:r>
                      <a:r>
                        <a:rPr lang="es-CL" sz="1100" b="0" i="0" spc="50" baseline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 con estación especifica de carga</a:t>
                      </a:r>
                      <a:r>
                        <a:rPr sz="1100" b="0" i="0" spc="-1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, </a:t>
                      </a:r>
                      <a:r>
                        <a:rPr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lugares de </a:t>
                      </a:r>
                      <a:r>
                        <a:rPr sz="1100" b="0" i="0" dirty="0" err="1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trabajo</a:t>
                      </a:r>
                      <a:r>
                        <a:rPr lang="es-CL" sz="1100" b="0" i="0" baseline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 y cargadores públicos</a:t>
                      </a:r>
                      <a:endParaRPr sz="1100" b="0" i="0" dirty="0">
                        <a:latin typeface="BNPPSans" panose="02000000000000000000" pitchFamily="2" charset="0"/>
                        <a:cs typeface="BNPPSans-Light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511846"/>
                  </a:ext>
                </a:extLst>
              </a:tr>
            </a:tbl>
          </a:graphicData>
        </a:graphic>
      </p:graphicFrame>
      <p:pic>
        <p:nvPicPr>
          <p:cNvPr id="20" name="object 8">
            <a:extLst>
              <a:ext uri="{FF2B5EF4-FFF2-40B4-BE49-F238E27FC236}">
                <a16:creationId xmlns:a16="http://schemas.microsoft.com/office/drawing/2014/main" id="{4FBD6007-1CB0-542B-387A-5E87F9BF7DB3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639" y="3152221"/>
            <a:ext cx="1055795" cy="451535"/>
          </a:xfrm>
          <a:prstGeom prst="rect">
            <a:avLst/>
          </a:prstGeom>
        </p:spPr>
      </p:pic>
      <p:pic>
        <p:nvPicPr>
          <p:cNvPr id="21" name="object 10">
            <a:extLst>
              <a:ext uri="{FF2B5EF4-FFF2-40B4-BE49-F238E27FC236}">
                <a16:creationId xmlns:a16="http://schemas.microsoft.com/office/drawing/2014/main" id="{13AE85F5-5AA9-27C2-1D39-88EC1C3EADD2}"/>
              </a:ext>
            </a:extLst>
          </p:cNvPr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050" y="3158273"/>
            <a:ext cx="460696" cy="439430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FD34DF1-4C99-59E2-CB93-B1FA09AEE1E7}"/>
              </a:ext>
            </a:extLst>
          </p:cNvPr>
          <p:cNvSpPr txBox="1"/>
          <p:nvPr/>
        </p:nvSpPr>
        <p:spPr>
          <a:xfrm>
            <a:off x="2776746" y="3239489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>
                <a:solidFill>
                  <a:srgbClr val="010202"/>
                </a:solidFill>
                <a:latin typeface="BNPPSans" panose="02000000000000000000" pitchFamily="2" charset="0"/>
              </a:rPr>
              <a:t>Tipo G</a:t>
            </a:r>
            <a:endParaRPr lang="es-ES_tradnl" sz="12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7FDF18D-23DD-9421-B373-1FD7A4492A71}"/>
              </a:ext>
            </a:extLst>
          </p:cNvPr>
          <p:cNvSpPr txBox="1"/>
          <p:nvPr/>
        </p:nvSpPr>
        <p:spPr>
          <a:xfrm>
            <a:off x="4784292" y="3239489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>
                <a:solidFill>
                  <a:srgbClr val="010202"/>
                </a:solidFill>
                <a:latin typeface="BNPPSans" panose="02000000000000000000" pitchFamily="2" charset="0"/>
              </a:rPr>
              <a:t>Tipo A</a:t>
            </a:r>
            <a:endParaRPr lang="es-ES_tradnl" sz="1200" dirty="0"/>
          </a:p>
        </p:txBody>
      </p:sp>
      <p:pic>
        <p:nvPicPr>
          <p:cNvPr id="24" name="object 9">
            <a:extLst>
              <a:ext uri="{FF2B5EF4-FFF2-40B4-BE49-F238E27FC236}">
                <a16:creationId xmlns:a16="http://schemas.microsoft.com/office/drawing/2014/main" id="{FDF0DA61-51A5-8775-064B-0635364F699A}"/>
              </a:ext>
            </a:extLst>
          </p:cNvPr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134" y="3239489"/>
            <a:ext cx="599150" cy="310005"/>
          </a:xfrm>
          <a:prstGeom prst="rect">
            <a:avLst/>
          </a:prstGeom>
        </p:spPr>
      </p:pic>
      <p:pic>
        <p:nvPicPr>
          <p:cNvPr id="25" name="object 12">
            <a:extLst>
              <a:ext uri="{FF2B5EF4-FFF2-40B4-BE49-F238E27FC236}">
                <a16:creationId xmlns:a16="http://schemas.microsoft.com/office/drawing/2014/main" id="{BCC096FC-8F15-A88B-D2C5-83382AD9CE6A}"/>
              </a:ext>
            </a:extLst>
          </p:cNvPr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940" y="3141834"/>
            <a:ext cx="341816" cy="497005"/>
          </a:xfrm>
          <a:prstGeom prst="rect">
            <a:avLst/>
          </a:prstGeom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id="{E3D29FD2-3783-2329-25D9-BBDBC59D1E76}"/>
              </a:ext>
            </a:extLst>
          </p:cNvPr>
          <p:cNvSpPr txBox="1">
            <a:spLocks/>
          </p:cNvSpPr>
          <p:nvPr/>
        </p:nvSpPr>
        <p:spPr>
          <a:xfrm>
            <a:off x="387387" y="412645"/>
            <a:ext cx="4074908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err="1"/>
              <a:t>cARGANDO</a:t>
            </a:r>
            <a:r>
              <a:rPr lang="en-GB" sz="2000" dirty="0"/>
              <a:t> LA BATERÍA </a:t>
            </a:r>
            <a:r>
              <a:rPr lang="en-GB" sz="2000" b="0" dirty="0"/>
              <a:t>DE SU VEHÍCULO</a:t>
            </a:r>
            <a:endParaRPr lang="pt-PT" sz="2000" b="0" dirty="0"/>
          </a:p>
        </p:txBody>
      </p:sp>
      <p:pic>
        <p:nvPicPr>
          <p:cNvPr id="27" name="Image 31" descr="Une image contenant Graphique, symbole, Police, cercle&#10;&#10;Description générée automatiquement">
            <a:extLst>
              <a:ext uri="{FF2B5EF4-FFF2-40B4-BE49-F238E27FC236}">
                <a16:creationId xmlns:a16="http://schemas.microsoft.com/office/drawing/2014/main" id="{408105C9-C6BC-F707-8774-87F07994EC8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87" y="1249011"/>
            <a:ext cx="367032" cy="39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919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C2981-16DD-A1A4-58CE-BCE533643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9">
            <a:extLst>
              <a:ext uri="{FF2B5EF4-FFF2-40B4-BE49-F238E27FC236}">
                <a16:creationId xmlns:a16="http://schemas.microsoft.com/office/drawing/2014/main" id="{D315A68D-5653-7644-772E-7F14DC081C06}"/>
              </a:ext>
            </a:extLst>
          </p:cNvPr>
          <p:cNvSpPr txBox="1"/>
          <p:nvPr/>
        </p:nvSpPr>
        <p:spPr>
          <a:xfrm>
            <a:off x="918669" y="1315431"/>
            <a:ext cx="7464256" cy="2635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CL" sz="1600" b="1" spc="130" dirty="0">
                <a:solidFill>
                  <a:srgbClr val="006B8B"/>
                </a:solidFill>
                <a:latin typeface="BNPPSansCondensed-Bold"/>
                <a:cs typeface="BNPPSansCondensed-Bold"/>
              </a:rPr>
              <a:t>03 - ¿QUÉ CONECTORES PUEDE USAR? - CARGAS DE CORRIENTE DIRECTA (DC): CARGA RÁPIDA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3CD4CFD4-848F-165D-6E2F-9532E058C48C}"/>
              </a:ext>
            </a:extLst>
          </p:cNvPr>
          <p:cNvSpPr/>
          <p:nvPr/>
        </p:nvSpPr>
        <p:spPr>
          <a:xfrm>
            <a:off x="8900487" y="0"/>
            <a:ext cx="3364351" cy="6858000"/>
          </a:xfrm>
          <a:custGeom>
            <a:avLst/>
            <a:gdLst/>
            <a:ahLst/>
            <a:cxnLst/>
            <a:rect l="l" t="t" r="r" b="b"/>
            <a:pathLst>
              <a:path w="6352540" h="10251440">
                <a:moveTo>
                  <a:pt x="6352340" y="0"/>
                </a:moveTo>
                <a:lnTo>
                  <a:pt x="0" y="0"/>
                </a:lnTo>
                <a:lnTo>
                  <a:pt x="0" y="10250996"/>
                </a:lnTo>
                <a:lnTo>
                  <a:pt x="6352340" y="10250996"/>
                </a:lnTo>
                <a:lnTo>
                  <a:pt x="6352340" y="0"/>
                </a:lnTo>
                <a:close/>
              </a:path>
            </a:pathLst>
          </a:custGeom>
          <a:solidFill>
            <a:srgbClr val="62ADE3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D7C243B8-B4D3-C4CB-ED0D-84CDE515202F}"/>
              </a:ext>
            </a:extLst>
          </p:cNvPr>
          <p:cNvSpPr txBox="1">
            <a:spLocks/>
          </p:cNvSpPr>
          <p:nvPr/>
        </p:nvSpPr>
        <p:spPr>
          <a:xfrm>
            <a:off x="9064737" y="288173"/>
            <a:ext cx="3035849" cy="1605008"/>
          </a:xfrm>
          <a:prstGeom prst="rect">
            <a:avLst/>
          </a:prstGeom>
        </p:spPr>
        <p:txBody>
          <a:bodyPr vert="horz" wrap="square" lIns="0" tIns="7701" rIns="0" bIns="0" rtlCol="0" anchor="ctr" anchorCtr="0">
            <a:spAutoFit/>
          </a:bodyPr>
          <a:lstStyle>
            <a:lvl1pPr algn="ctr" defTabSz="914400" rtl="0" eaLnBrk="1" latinLnBrk="0" hangingPunct="1">
              <a:lnSpc>
                <a:spcPts val="65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4068"/>
              </a:lnSpc>
              <a:spcBef>
                <a:spcPts val="61"/>
              </a:spcBef>
            </a:pPr>
            <a:r>
              <a:rPr lang="es-CL" sz="3600" spc="79" dirty="0">
                <a:solidFill>
                  <a:srgbClr val="0074CC"/>
                </a:solidFill>
              </a:rPr>
              <a:t>CARGANDO</a:t>
            </a:r>
            <a:r>
              <a:rPr lang="es-CL" sz="3600" spc="191" dirty="0">
                <a:solidFill>
                  <a:srgbClr val="0074CC"/>
                </a:solidFill>
              </a:rPr>
              <a:t> </a:t>
            </a:r>
            <a:r>
              <a:rPr lang="es-CL" sz="3600" spc="55" dirty="0">
                <a:solidFill>
                  <a:srgbClr val="0074CC"/>
                </a:solidFill>
              </a:rPr>
              <a:t>SU</a:t>
            </a:r>
            <a:r>
              <a:rPr lang="es-CL" sz="3600" spc="194" dirty="0">
                <a:solidFill>
                  <a:srgbClr val="0074CC"/>
                </a:solidFill>
              </a:rPr>
              <a:t> </a:t>
            </a:r>
            <a:r>
              <a:rPr lang="es-CL" sz="3600" spc="76" dirty="0">
                <a:solidFill>
                  <a:srgbClr val="0074CC"/>
                </a:solidFill>
              </a:rPr>
              <a:t>EV:</a:t>
            </a:r>
          </a:p>
          <a:p>
            <a:pPr marL="7316" marR="3081" algn="r">
              <a:lnSpc>
                <a:spcPts val="3699"/>
              </a:lnSpc>
              <a:spcBef>
                <a:spcPts val="370"/>
              </a:spcBef>
            </a:pPr>
            <a:r>
              <a:rPr lang="es-CL" sz="3600" spc="79" dirty="0">
                <a:solidFill>
                  <a:srgbClr val="FFFFFF"/>
                </a:solidFill>
                <a:latin typeface="BNPPSansCondensed-Bold"/>
                <a:cs typeface="BNPPSansCondensed-Bold"/>
              </a:rPr>
              <a:t>DIFERENTE</a:t>
            </a:r>
            <a:r>
              <a:rPr lang="es-CL" sz="3600" spc="79" dirty="0">
                <a:solidFill>
                  <a:srgbClr val="FFFFFF"/>
                </a:solidFill>
              </a:rPr>
              <a:t>S</a:t>
            </a:r>
            <a:r>
              <a:rPr lang="es-CL" sz="3600" spc="194" dirty="0">
                <a:solidFill>
                  <a:srgbClr val="FFFFFF"/>
                </a:solidFill>
                <a:latin typeface="BNPPSansCondensed-Bold"/>
                <a:cs typeface="BNPPSansCondensed-Bold"/>
              </a:rPr>
              <a:t> </a:t>
            </a:r>
            <a:r>
              <a:rPr lang="es-CL" sz="3600" spc="69" dirty="0">
                <a:solidFill>
                  <a:srgbClr val="FFFFFF"/>
                </a:solidFill>
                <a:latin typeface="BNPPSansCondensed-Bold"/>
                <a:cs typeface="BNPPSansCondensed-Bold"/>
              </a:rPr>
              <a:t>TIPOS</a:t>
            </a:r>
          </a:p>
          <a:p>
            <a:pPr marL="7316" marR="3081" algn="r">
              <a:lnSpc>
                <a:spcPts val="3699"/>
              </a:lnSpc>
              <a:spcBef>
                <a:spcPts val="370"/>
              </a:spcBef>
            </a:pPr>
            <a:r>
              <a:rPr lang="es-CL" sz="3600" spc="45" dirty="0">
                <a:solidFill>
                  <a:srgbClr val="FFFFFF"/>
                </a:solidFill>
                <a:latin typeface="BNPPSansCondensed-Bold"/>
                <a:cs typeface="BNPPSansCondensed-Bold"/>
              </a:rPr>
              <a:t>DE</a:t>
            </a:r>
            <a:r>
              <a:rPr lang="es-CL" sz="3600" spc="179" dirty="0">
                <a:solidFill>
                  <a:srgbClr val="FFFFFF"/>
                </a:solidFill>
                <a:latin typeface="BNPPSansCondensed-Bold"/>
                <a:cs typeface="BNPPSansCondensed-Bold"/>
              </a:rPr>
              <a:t> </a:t>
            </a:r>
            <a:r>
              <a:rPr lang="es-CL" sz="3600" spc="76" dirty="0">
                <a:solidFill>
                  <a:srgbClr val="FFFFFF"/>
                </a:solidFill>
              </a:rPr>
              <a:t>PUNTOS DE CARGA</a:t>
            </a:r>
            <a:endParaRPr lang="es-CL" sz="3600" spc="58" dirty="0">
              <a:solidFill>
                <a:srgbClr val="FFFFFF"/>
              </a:solidFill>
              <a:latin typeface="BNPPSansCondensed-Bold"/>
              <a:cs typeface="BNPPSansCondensed-Bold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35712ACE-A1F2-24E9-7C9D-82C6D0C96B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501696"/>
              </p:ext>
            </p:extLst>
          </p:nvPr>
        </p:nvGraphicFramePr>
        <p:xfrm>
          <a:off x="387387" y="1795365"/>
          <a:ext cx="8127999" cy="4453985"/>
        </p:xfrm>
        <a:graphic>
          <a:graphicData uri="http://schemas.openxmlformats.org/drawingml/2006/table">
            <a:tbl>
              <a:tblPr firstRow="1" firstCol="1" lastCol="1" bandRow="1" bandCol="1">
                <a:tableStyleId>{5C22544A-7EE6-4342-B048-85BDC9FD1C3A}</a:tableStyleId>
              </a:tblPr>
              <a:tblGrid>
                <a:gridCol w="1784313">
                  <a:extLst>
                    <a:ext uri="{9D8B030D-6E8A-4147-A177-3AD203B41FA5}">
                      <a16:colId xmlns:a16="http://schemas.microsoft.com/office/drawing/2014/main" val="3158027442"/>
                    </a:ext>
                  </a:extLst>
                </a:gridCol>
                <a:gridCol w="3327400">
                  <a:extLst>
                    <a:ext uri="{9D8B030D-6E8A-4147-A177-3AD203B41FA5}">
                      <a16:colId xmlns:a16="http://schemas.microsoft.com/office/drawing/2014/main" val="191190653"/>
                    </a:ext>
                  </a:extLst>
                </a:gridCol>
                <a:gridCol w="3016286">
                  <a:extLst>
                    <a:ext uri="{9D8B030D-6E8A-4147-A177-3AD203B41FA5}">
                      <a16:colId xmlns:a16="http://schemas.microsoft.com/office/drawing/2014/main" val="2468603631"/>
                    </a:ext>
                  </a:extLst>
                </a:gridCol>
              </a:tblGrid>
              <a:tr h="409376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ctr">
                        <a:lnSpc>
                          <a:spcPct val="100000"/>
                        </a:lnSpc>
                        <a:spcBef>
                          <a:spcPts val="1295"/>
                        </a:spcBef>
                      </a:pPr>
                      <a:r>
                        <a:rPr lang="es-CL" sz="1800" b="1" spc="0" dirty="0">
                          <a:solidFill>
                            <a:srgbClr val="62ADE3"/>
                          </a:solidFill>
                          <a:latin typeface="BNPPSansCondensed-Bold"/>
                          <a:cs typeface="BNPPSansCondensed-Bold"/>
                        </a:rPr>
                        <a:t>Carga rápida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b="1" spc="-20" dirty="0">
                          <a:solidFill>
                            <a:srgbClr val="62ADE3"/>
                          </a:solidFill>
                          <a:latin typeface="BNPPSansCondensed-Bold"/>
                          <a:cs typeface="BNPPSansCondensed-Bold"/>
                        </a:rPr>
                        <a:t>Carga ultra rápida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504960"/>
                  </a:ext>
                </a:extLst>
              </a:tr>
              <a:tr h="844097">
                <a:tc>
                  <a:txBody>
                    <a:bodyPr/>
                    <a:lstStyle/>
                    <a:p>
                      <a:r>
                        <a:rPr lang="es-ES_tradnl" b="0" i="0" dirty="0">
                          <a:latin typeface="BNPPSansCondensed" panose="02000000000000000000" pitchFamily="2" charset="77"/>
                        </a:rPr>
                        <a:t>Tipos</a:t>
                      </a:r>
                    </a:p>
                  </a:txBody>
                  <a:tcPr marL="72000" marT="108000" marB="108000" anchor="ctr">
                    <a:solidFill>
                      <a:srgbClr val="62AD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b="0" i="0" dirty="0">
                          <a:solidFill>
                            <a:schemeClr val="bg1"/>
                          </a:solidFill>
                          <a:latin typeface="BNPPSansCondensed" panose="02000000000000000000" pitchFamily="2" charset="77"/>
                        </a:rPr>
                        <a:t>CCS (Sistema cargado conjunto), </a:t>
                      </a:r>
                    </a:p>
                    <a:p>
                      <a:pPr algn="ctr"/>
                      <a:r>
                        <a:rPr lang="es-ES_tradnl" b="0" i="0" dirty="0" err="1">
                          <a:solidFill>
                            <a:schemeClr val="bg1"/>
                          </a:solidFill>
                          <a:latin typeface="BNPPSansCondensed" panose="02000000000000000000" pitchFamily="2" charset="77"/>
                        </a:rPr>
                        <a:t>Supercargador</a:t>
                      </a:r>
                      <a:r>
                        <a:rPr lang="es-ES_tradnl" b="0" i="0" dirty="0">
                          <a:solidFill>
                            <a:schemeClr val="bg1"/>
                          </a:solidFill>
                          <a:latin typeface="BNPPSansCondensed" panose="02000000000000000000" pitchFamily="2" charset="77"/>
                        </a:rPr>
                        <a:t> Tesla</a:t>
                      </a:r>
                    </a:p>
                  </a:txBody>
                  <a:tcPr marL="72000" marT="108000" marB="108000" anchor="ctr">
                    <a:solidFill>
                      <a:srgbClr val="62AD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b="0" i="0" dirty="0">
                          <a:solidFill>
                            <a:schemeClr val="bg1"/>
                          </a:solidFill>
                          <a:latin typeface="BNPPSansCondensed" panose="02000000000000000000" pitchFamily="2" charset="77"/>
                          <a:cs typeface="BNPPSans-Bold"/>
                        </a:rPr>
                        <a:t>CSC, </a:t>
                      </a:r>
                      <a:r>
                        <a:rPr lang="es-CL" sz="1800" b="0" i="0" dirty="0" err="1">
                          <a:solidFill>
                            <a:schemeClr val="bg1"/>
                          </a:solidFill>
                          <a:latin typeface="BNPPSansCondensed" panose="02000000000000000000" pitchFamily="2" charset="77"/>
                          <a:cs typeface="BNPPSans-Bold"/>
                        </a:rPr>
                        <a:t>Supercargador</a:t>
                      </a:r>
                      <a:r>
                        <a:rPr lang="es-CL" sz="1800" b="0" i="0" dirty="0">
                          <a:solidFill>
                            <a:schemeClr val="bg1"/>
                          </a:solidFill>
                          <a:latin typeface="BNPPSansCondensed" panose="02000000000000000000" pitchFamily="2" charset="77"/>
                          <a:cs typeface="BNPPSans-Bold"/>
                        </a:rPr>
                        <a:t> Tesla V3</a:t>
                      </a:r>
                    </a:p>
                  </a:txBody>
                  <a:tcPr marL="72000" marT="108000" marB="108000" anchor="ctr">
                    <a:solidFill>
                      <a:srgbClr val="62AD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577046"/>
                  </a:ext>
                </a:extLst>
              </a:tr>
              <a:tr h="672262"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</a:pPr>
                      <a:r>
                        <a:rPr sz="1100" b="0" i="0" dirty="0" err="1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C</a:t>
                      </a:r>
                      <a:r>
                        <a:rPr sz="1100" b="0" i="0" spc="-10" dirty="0" err="1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onector</a:t>
                      </a:r>
                      <a:r>
                        <a:rPr lang="es-CL" sz="1100" b="0" i="0" spc="-1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es de carga</a:t>
                      </a:r>
                      <a:endParaRPr sz="1100" b="0" i="0" dirty="0">
                        <a:latin typeface="BNPPSans" panose="02000000000000000000" pitchFamily="2" charset="0"/>
                        <a:cs typeface="BNPPSansCondensed"/>
                      </a:endParaRPr>
                    </a:p>
                  </a:txBody>
                  <a:tcPr marL="0" marR="0" marT="0" marB="0" anchor="ctr">
                    <a:solidFill>
                      <a:srgbClr val="DDF1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100" b="0" i="0" dirty="0">
                        <a:latin typeface="BNPPSans" panose="02000000000000000000" pitchFamily="2" charset="0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100" b="0" i="0" dirty="0">
                        <a:latin typeface="BNPPSans" panose="02000000000000000000" pitchFamily="2" charset="0"/>
                      </a:endParaRP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507346"/>
                  </a:ext>
                </a:extLst>
              </a:tr>
              <a:tr h="634662"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es-CL" sz="1100" b="0" i="0" spc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C</a:t>
                      </a:r>
                      <a:r>
                        <a:rPr sz="1100" b="0" i="0" spc="-10" dirty="0" err="1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lasificación</a:t>
                      </a:r>
                      <a:r>
                        <a:rPr lang="es-CL" sz="1100" b="0" i="0" spc="-1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 por</a:t>
                      </a:r>
                      <a:r>
                        <a:rPr lang="es-CL" sz="1100" b="0" i="0" spc="-10" baseline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 fuerza</a:t>
                      </a:r>
                      <a:endParaRPr sz="1100" b="0" i="0" dirty="0">
                        <a:latin typeface="BNPPSans" panose="02000000000000000000" pitchFamily="2" charset="0"/>
                        <a:cs typeface="BNPPSansCondensed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1925"/>
                        </a:spcBef>
                      </a:pPr>
                      <a:r>
                        <a:rPr lang="es-ES"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Bold"/>
                        </a:rPr>
                        <a:t>50</a:t>
                      </a:r>
                      <a:r>
                        <a:rPr sz="1100" b="0" i="0" spc="5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Bold"/>
                        </a:rPr>
                        <a:t> </a:t>
                      </a:r>
                      <a:r>
                        <a:rPr sz="1100" b="0" i="0" spc="-25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Bold"/>
                        </a:rPr>
                        <a:t>kilovatios</a:t>
                      </a:r>
                      <a:endParaRPr sz="1100" b="0" i="0" dirty="0">
                        <a:latin typeface="BNPPSans" panose="02000000000000000000" pitchFamily="2" charset="0"/>
                        <a:cs typeface="BNPPSans"/>
                      </a:endParaRPr>
                    </a:p>
                  </a:txBody>
                  <a:tcPr marL="72000" marR="7200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lang="es-CL"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Bold"/>
                        </a:rPr>
                        <a:t>150 kilovatios a 350 kilovatios</a:t>
                      </a:r>
                    </a:p>
                  </a:txBody>
                  <a:tcPr marL="72000" marR="7200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168194"/>
                  </a:ext>
                </a:extLst>
              </a:tr>
              <a:tr h="809324"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lang="es-CL" sz="1100" b="0" i="0" spc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V</a:t>
                      </a:r>
                      <a:r>
                        <a:rPr sz="1100" b="0" i="0" spc="-10" dirty="0" err="1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elocidad</a:t>
                      </a:r>
                      <a:r>
                        <a:rPr lang="es-CL" sz="1100" b="0" i="0" spc="-1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 carga</a:t>
                      </a:r>
                      <a:endParaRPr sz="1100" b="0" i="0" dirty="0">
                        <a:latin typeface="BNPPSans" panose="02000000000000000000" pitchFamily="2" charset="0"/>
                        <a:cs typeface="BNPPSansCondensed"/>
                      </a:endParaRPr>
                    </a:p>
                  </a:txBody>
                  <a:tcPr marL="0" marR="0" marT="0" marB="0" anchor="ctr">
                    <a:solidFill>
                      <a:srgbClr val="DDF1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b="1" i="0" dirty="0">
                          <a:latin typeface="BNPPSans" panose="02000000000000000000" pitchFamily="2" charset="0"/>
                          <a:cs typeface="BNPPSans-Light"/>
                        </a:rPr>
                        <a:t>Añade ~95-130 km </a:t>
                      </a:r>
                      <a:r>
                        <a:rPr lang="es-CL" sz="1100" b="0" i="0" dirty="0">
                          <a:latin typeface="BNPPSans" panose="02000000000000000000" pitchFamily="2" charset="0"/>
                          <a:cs typeface="BNPPSans-Light"/>
                        </a:rPr>
                        <a:t>(60-80 millas) de rango</a:t>
                      </a:r>
                    </a:p>
                    <a:p>
                      <a:pPr algn="ctr"/>
                      <a:r>
                        <a:rPr lang="es-CL" sz="1100" b="0" i="0" dirty="0">
                          <a:latin typeface="BNPPSans" panose="02000000000000000000" pitchFamily="2" charset="0"/>
                          <a:cs typeface="BNPPSans-Light"/>
                        </a:rPr>
                        <a:t>por hora de carga</a:t>
                      </a: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b="1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Añade ~290-400 km </a:t>
                      </a:r>
                      <a:r>
                        <a:rPr lang="es-CL"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(180-250 millas) </a:t>
                      </a:r>
                    </a:p>
                    <a:p>
                      <a:pPr algn="ctr"/>
                      <a:r>
                        <a:rPr lang="es-CL"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de rango por hora de carga</a:t>
                      </a: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242368"/>
                  </a:ext>
                </a:extLst>
              </a:tr>
              <a:tr h="449602"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lang="es-CL" sz="1100" b="0" i="0" spc="-2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T</a:t>
                      </a:r>
                      <a:r>
                        <a:rPr sz="1100" b="0" i="0" spc="-20" dirty="0" err="1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iempo</a:t>
                      </a:r>
                      <a:r>
                        <a:rPr lang="es-CL" sz="1100" b="0" i="0" spc="-2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 de carga </a:t>
                      </a:r>
                      <a:r>
                        <a:rPr lang="es-CL"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20-80%</a:t>
                      </a:r>
                      <a:r>
                        <a:rPr lang="es-CL" sz="1100" b="0" i="0" spc="-1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 </a:t>
                      </a:r>
                      <a:endParaRPr sz="1100" b="0" i="0" dirty="0">
                        <a:latin typeface="BNPPSans" panose="02000000000000000000" pitchFamily="2" charset="0"/>
                        <a:cs typeface="BNPPSansCondensed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4775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lang="es-CL" sz="1100" b="1" dirty="0">
                          <a:solidFill>
                            <a:srgbClr val="010202"/>
                          </a:solidFill>
                          <a:latin typeface="BNPPSans-Bold"/>
                          <a:cs typeface="BNPPSans-Bold"/>
                        </a:rPr>
                        <a:t>~30-60 minutos </a:t>
                      </a:r>
                      <a:r>
                        <a:rPr lang="es-CL"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Bold"/>
                        </a:rPr>
                        <a:t>Dependiendo de la capacidad de la batería e infraestructura de carga</a:t>
                      </a:r>
                    </a:p>
                  </a:txBody>
                  <a:tcPr marL="72000" marR="7200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9050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lang="es-CL" sz="1100" b="1" i="0" dirty="0">
                          <a:solidFill>
                            <a:srgbClr val="010202"/>
                          </a:solidFill>
                          <a:latin typeface="BNPPSans-Bold" panose="02000000000000000000" pitchFamily="2" charset="0"/>
                          <a:cs typeface="BNPPSans-Bold"/>
                        </a:rPr>
                        <a:t>~20-40 minutos </a:t>
                      </a:r>
                      <a:r>
                        <a:rPr lang="es-CL"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Bold"/>
                        </a:rPr>
                        <a:t>Dependiendo de la capacidad de la batería e infraestructura de carga</a:t>
                      </a:r>
                    </a:p>
                  </a:txBody>
                  <a:tcPr marL="72000" marR="7200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531279"/>
                  </a:ext>
                </a:extLst>
              </a:tr>
              <a:tr h="634662"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100" b="0" i="0" spc="-1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Condensed"/>
                        </a:rPr>
                        <a:t>Disponibilidad</a:t>
                      </a:r>
                      <a:endParaRPr sz="1100" b="0" i="0" dirty="0">
                        <a:latin typeface="BNPPSans" panose="02000000000000000000" pitchFamily="2" charset="0"/>
                        <a:cs typeface="BNPPSansCondensed"/>
                      </a:endParaRPr>
                    </a:p>
                  </a:txBody>
                  <a:tcPr marL="0" marR="0" marT="0" marB="0" anchor="ctr">
                    <a:solidFill>
                      <a:srgbClr val="DDF1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En paradas de carretera, estaciones de carga públicas y algunos lugares de trabajo</a:t>
                      </a: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40029" marR="224790" indent="-34925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lang="es-CL" sz="1100" b="0" i="0" dirty="0">
                          <a:solidFill>
                            <a:srgbClr val="010202"/>
                          </a:solidFill>
                          <a:latin typeface="BNPPSans" panose="02000000000000000000" pitchFamily="2" charset="0"/>
                          <a:cs typeface="BNPPSans-Light"/>
                        </a:rPr>
                        <a:t>Creciente red de estaciones de carga de alta potencia a lo largo de las principales carreteras y áreas urbanas</a:t>
                      </a:r>
                    </a:p>
                  </a:txBody>
                  <a:tcPr marL="72000" marR="7200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511846"/>
                  </a:ext>
                </a:extLst>
              </a:tr>
            </a:tbl>
          </a:graphicData>
        </a:graphic>
      </p:graphicFrame>
      <p:sp>
        <p:nvSpPr>
          <p:cNvPr id="22" name="CuadroTexto 21">
            <a:extLst>
              <a:ext uri="{FF2B5EF4-FFF2-40B4-BE49-F238E27FC236}">
                <a16:creationId xmlns:a16="http://schemas.microsoft.com/office/drawing/2014/main" id="{A008C29A-8DA2-B95F-46FC-454733A4F151}"/>
              </a:ext>
            </a:extLst>
          </p:cNvPr>
          <p:cNvSpPr txBox="1"/>
          <p:nvPr/>
        </p:nvSpPr>
        <p:spPr>
          <a:xfrm>
            <a:off x="3739629" y="3239489"/>
            <a:ext cx="1192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>
                <a:solidFill>
                  <a:srgbClr val="010202"/>
                </a:solidFill>
                <a:latin typeface="BNPPSans" panose="02000000000000000000" pitchFamily="2" charset="0"/>
              </a:rPr>
              <a:t>Cargador Tesla</a:t>
            </a:r>
          </a:p>
        </p:txBody>
      </p:sp>
      <p:pic>
        <p:nvPicPr>
          <p:cNvPr id="12" name="object 21">
            <a:extLst>
              <a:ext uri="{FF2B5EF4-FFF2-40B4-BE49-F238E27FC236}">
                <a16:creationId xmlns:a16="http://schemas.microsoft.com/office/drawing/2014/main" id="{843EB2BC-F707-966F-EE48-E6F8F51C37B0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1702" y="3091218"/>
            <a:ext cx="2794247" cy="2206453"/>
          </a:xfrm>
          <a:prstGeom prst="rect">
            <a:avLst/>
          </a:prstGeom>
        </p:spPr>
      </p:pic>
      <p:pic>
        <p:nvPicPr>
          <p:cNvPr id="29" name="object 11">
            <a:extLst>
              <a:ext uri="{FF2B5EF4-FFF2-40B4-BE49-F238E27FC236}">
                <a16:creationId xmlns:a16="http://schemas.microsoft.com/office/drawing/2014/main" id="{5D884E16-96FF-CADC-53BA-0FDE5F7959A2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817" y="3082121"/>
            <a:ext cx="631846" cy="582964"/>
          </a:xfrm>
          <a:prstGeom prst="rect">
            <a:avLst/>
          </a:prstGeom>
        </p:spPr>
      </p:pic>
      <p:pic>
        <p:nvPicPr>
          <p:cNvPr id="30" name="object 12">
            <a:extLst>
              <a:ext uri="{FF2B5EF4-FFF2-40B4-BE49-F238E27FC236}">
                <a16:creationId xmlns:a16="http://schemas.microsoft.com/office/drawing/2014/main" id="{AE50C0B0-37E6-A6CA-BE95-2ED75E5CBBCE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378" y="3091218"/>
            <a:ext cx="374887" cy="442769"/>
          </a:xfrm>
          <a:prstGeom prst="rect">
            <a:avLst/>
          </a:prstGeom>
        </p:spPr>
      </p:pic>
      <p:grpSp>
        <p:nvGrpSpPr>
          <p:cNvPr id="31" name="object 7">
            <a:extLst>
              <a:ext uri="{FF2B5EF4-FFF2-40B4-BE49-F238E27FC236}">
                <a16:creationId xmlns:a16="http://schemas.microsoft.com/office/drawing/2014/main" id="{5BA3FF12-DAF9-500F-B2FA-CA02D46505C0}"/>
              </a:ext>
            </a:extLst>
          </p:cNvPr>
          <p:cNvGrpSpPr/>
          <p:nvPr/>
        </p:nvGrpSpPr>
        <p:grpSpPr>
          <a:xfrm>
            <a:off x="2819205" y="3082121"/>
            <a:ext cx="863307" cy="530554"/>
            <a:chOff x="10677266" y="4821486"/>
            <a:chExt cx="2250440" cy="1383030"/>
          </a:xfrm>
        </p:grpSpPr>
        <p:pic>
          <p:nvPicPr>
            <p:cNvPr id="32" name="object 8">
              <a:extLst>
                <a:ext uri="{FF2B5EF4-FFF2-40B4-BE49-F238E27FC236}">
                  <a16:creationId xmlns:a16="http://schemas.microsoft.com/office/drawing/2014/main" id="{994F16E9-35E8-8BF3-516E-AF437072BC92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46947" y="4821486"/>
              <a:ext cx="1680739" cy="1330460"/>
            </a:xfrm>
            <a:prstGeom prst="rect">
              <a:avLst/>
            </a:prstGeom>
          </p:spPr>
        </p:pic>
        <p:pic>
          <p:nvPicPr>
            <p:cNvPr id="33" name="object 9">
              <a:extLst>
                <a:ext uri="{FF2B5EF4-FFF2-40B4-BE49-F238E27FC236}">
                  <a16:creationId xmlns:a16="http://schemas.microsoft.com/office/drawing/2014/main" id="{E5B8BD5B-4CBC-B257-DE16-CEF587FAC2ED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77266" y="5403102"/>
              <a:ext cx="1038177" cy="800865"/>
            </a:xfrm>
            <a:prstGeom prst="rect">
              <a:avLst/>
            </a:prstGeom>
          </p:spPr>
        </p:pic>
      </p:grpSp>
      <p:sp>
        <p:nvSpPr>
          <p:cNvPr id="34" name="Titre 1">
            <a:extLst>
              <a:ext uri="{FF2B5EF4-FFF2-40B4-BE49-F238E27FC236}">
                <a16:creationId xmlns:a16="http://schemas.microsoft.com/office/drawing/2014/main" id="{7D425FE3-8B2A-DB73-CA73-19EF2B7D60DA}"/>
              </a:ext>
            </a:extLst>
          </p:cNvPr>
          <p:cNvSpPr txBox="1">
            <a:spLocks/>
          </p:cNvSpPr>
          <p:nvPr/>
        </p:nvSpPr>
        <p:spPr>
          <a:xfrm>
            <a:off x="387387" y="412645"/>
            <a:ext cx="4074908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err="1"/>
              <a:t>cARGANDO</a:t>
            </a:r>
            <a:r>
              <a:rPr lang="en-GB" sz="2000" dirty="0"/>
              <a:t> LA BATERÍA </a:t>
            </a:r>
            <a:r>
              <a:rPr lang="en-GB" sz="2000" b="0" dirty="0"/>
              <a:t>DE SU VEHÍCULO</a:t>
            </a:r>
            <a:endParaRPr lang="pt-PT" sz="2000" b="0" dirty="0"/>
          </a:p>
        </p:txBody>
      </p:sp>
      <p:pic>
        <p:nvPicPr>
          <p:cNvPr id="35" name="Image 31" descr="Une image contenant Graphique, symbole, Police, cercle&#10;&#10;Description générée automatiquement">
            <a:extLst>
              <a:ext uri="{FF2B5EF4-FFF2-40B4-BE49-F238E27FC236}">
                <a16:creationId xmlns:a16="http://schemas.microsoft.com/office/drawing/2014/main" id="{F4372079-138B-E5E3-A605-9D36062F76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87" y="1249011"/>
            <a:ext cx="367032" cy="39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6256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62F36-EBC7-B94D-4185-66A94684D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9">
            <a:extLst>
              <a:ext uri="{FF2B5EF4-FFF2-40B4-BE49-F238E27FC236}">
                <a16:creationId xmlns:a16="http://schemas.microsoft.com/office/drawing/2014/main" id="{081A4E2F-E763-9769-BB2A-CD67C206219C}"/>
              </a:ext>
            </a:extLst>
          </p:cNvPr>
          <p:cNvSpPr txBox="1"/>
          <p:nvPr/>
        </p:nvSpPr>
        <p:spPr>
          <a:xfrm>
            <a:off x="918668" y="1315430"/>
            <a:ext cx="7448807" cy="2635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CL" sz="1600" b="1" spc="130" dirty="0">
                <a:solidFill>
                  <a:srgbClr val="006B8B"/>
                </a:solidFill>
                <a:latin typeface="BNPPSansCondensed-Bold"/>
                <a:cs typeface="BNPPSansCondensed-Bold"/>
              </a:rPr>
              <a:t>04 - ¿CÓMO CALCULAR SU TIEMPO DE CARGA RAPIDAMENTE?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E7614BB5-B6CB-BBFF-5633-1413D29B341D}"/>
              </a:ext>
            </a:extLst>
          </p:cNvPr>
          <p:cNvSpPr/>
          <p:nvPr/>
        </p:nvSpPr>
        <p:spPr>
          <a:xfrm>
            <a:off x="8900487" y="0"/>
            <a:ext cx="3364351" cy="6858000"/>
          </a:xfrm>
          <a:custGeom>
            <a:avLst/>
            <a:gdLst/>
            <a:ahLst/>
            <a:cxnLst/>
            <a:rect l="l" t="t" r="r" b="b"/>
            <a:pathLst>
              <a:path w="6352540" h="10251440">
                <a:moveTo>
                  <a:pt x="6352340" y="0"/>
                </a:moveTo>
                <a:lnTo>
                  <a:pt x="0" y="0"/>
                </a:lnTo>
                <a:lnTo>
                  <a:pt x="0" y="10250996"/>
                </a:lnTo>
                <a:lnTo>
                  <a:pt x="6352340" y="10250996"/>
                </a:lnTo>
                <a:lnTo>
                  <a:pt x="6352340" y="0"/>
                </a:lnTo>
                <a:close/>
              </a:path>
            </a:pathLst>
          </a:custGeom>
          <a:solidFill>
            <a:srgbClr val="415DA3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0925FA60-3884-CF33-3907-A6628806B605}"/>
              </a:ext>
            </a:extLst>
          </p:cNvPr>
          <p:cNvSpPr txBox="1">
            <a:spLocks/>
          </p:cNvSpPr>
          <p:nvPr/>
        </p:nvSpPr>
        <p:spPr>
          <a:xfrm>
            <a:off x="9064737" y="288173"/>
            <a:ext cx="3035849" cy="1605008"/>
          </a:xfrm>
          <a:prstGeom prst="rect">
            <a:avLst/>
          </a:prstGeom>
        </p:spPr>
        <p:txBody>
          <a:bodyPr vert="horz" wrap="square" lIns="0" tIns="7701" rIns="0" bIns="0" rtlCol="0" anchor="ctr" anchorCtr="0">
            <a:spAutoFit/>
          </a:bodyPr>
          <a:lstStyle>
            <a:lvl1pPr algn="ctr" defTabSz="914400" rtl="0" eaLnBrk="1" latinLnBrk="0" hangingPunct="1">
              <a:lnSpc>
                <a:spcPts val="65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9872" algn="r">
              <a:lnSpc>
                <a:spcPts val="4068"/>
              </a:lnSpc>
              <a:spcBef>
                <a:spcPts val="61"/>
              </a:spcBef>
            </a:pPr>
            <a:r>
              <a:rPr lang="es-CL" sz="3600" spc="61" dirty="0">
                <a:solidFill>
                  <a:srgbClr val="001A6F"/>
                </a:solidFill>
              </a:rPr>
              <a:t>CALCULAR</a:t>
            </a:r>
          </a:p>
          <a:p>
            <a:pPr marL="7701" marR="3081" indent="218331" algn="r">
              <a:lnSpc>
                <a:spcPts val="3699"/>
              </a:lnSpc>
              <a:spcBef>
                <a:spcPts val="370"/>
              </a:spcBef>
            </a:pPr>
            <a:r>
              <a:rPr lang="es-CL" sz="3600" b="1" spc="61" dirty="0">
                <a:solidFill>
                  <a:srgbClr val="FFFFFF"/>
                </a:solidFill>
              </a:rPr>
              <a:t>LA</a:t>
            </a:r>
            <a:r>
              <a:rPr lang="es-CL" sz="3600" b="1" spc="179" dirty="0">
                <a:solidFill>
                  <a:srgbClr val="FFFFFF"/>
                </a:solidFill>
                <a:latin typeface="BNPPSansCondensed-Bold"/>
                <a:cs typeface="BNPPSansCondensed-Bold"/>
              </a:rPr>
              <a:t> </a:t>
            </a:r>
            <a:r>
              <a:rPr lang="es-CL" sz="3600" b="1" spc="85" dirty="0">
                <a:solidFill>
                  <a:srgbClr val="FFFFFF"/>
                </a:solidFill>
                <a:latin typeface="BNPPSansCondensed-Bold"/>
                <a:cs typeface="BNPPSansCondensed-Bold"/>
              </a:rPr>
              <a:t>VELOCIDAD </a:t>
            </a:r>
            <a:r>
              <a:rPr lang="es-CL" sz="3600" b="1" spc="45" dirty="0">
                <a:solidFill>
                  <a:srgbClr val="FFFFFF"/>
                </a:solidFill>
                <a:latin typeface="BNPPSansCondensed-Bold"/>
                <a:cs typeface="BNPPSansCondensed-Bold"/>
              </a:rPr>
              <a:t>DE</a:t>
            </a:r>
            <a:r>
              <a:rPr lang="es-CL" sz="3600" b="1" spc="185" dirty="0">
                <a:solidFill>
                  <a:srgbClr val="FFFFFF"/>
                </a:solidFill>
                <a:latin typeface="BNPPSansCondensed-Bold"/>
                <a:cs typeface="BNPPSansCondensed-Bold"/>
              </a:rPr>
              <a:t> </a:t>
            </a:r>
            <a:r>
              <a:rPr lang="es-CL" sz="3600" b="1" spc="85" dirty="0">
                <a:solidFill>
                  <a:srgbClr val="FFFFFF"/>
                </a:solidFill>
                <a:latin typeface="BNPPSansCondensed-Bold"/>
                <a:cs typeface="BNPPSansCondensed-Bold"/>
              </a:rPr>
              <a:t>CARGA</a:t>
            </a:r>
            <a:endParaRPr lang="es-CL" sz="3600" spc="58" dirty="0">
              <a:solidFill>
                <a:srgbClr val="FFFFFF"/>
              </a:solidFill>
              <a:latin typeface="BNPPSansCondensed-Bold"/>
              <a:cs typeface="BNPPSansCondensed-Bold"/>
            </a:endParaRPr>
          </a:p>
        </p:txBody>
      </p:sp>
      <p:pic>
        <p:nvPicPr>
          <p:cNvPr id="8" name="object 19">
            <a:extLst>
              <a:ext uri="{FF2B5EF4-FFF2-40B4-BE49-F238E27FC236}">
                <a16:creationId xmlns:a16="http://schemas.microsoft.com/office/drawing/2014/main" id="{AFD9AD2B-60AB-5F30-5270-5832C6D6F2E6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9987" y="2768432"/>
            <a:ext cx="2902451" cy="2902451"/>
          </a:xfrm>
          <a:prstGeom prst="rect">
            <a:avLst/>
          </a:prstGeom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DDCC140B-ACBD-3BA9-02FF-923E0B958780}"/>
              </a:ext>
            </a:extLst>
          </p:cNvPr>
          <p:cNvSpPr txBox="1"/>
          <p:nvPr/>
        </p:nvSpPr>
        <p:spPr>
          <a:xfrm>
            <a:off x="375521" y="3146544"/>
            <a:ext cx="2962038" cy="64429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23104" marR="18483">
              <a:lnSpc>
                <a:spcPct val="110600"/>
              </a:lnSpc>
              <a:spcBef>
                <a:spcPts val="58"/>
              </a:spcBef>
            </a:pPr>
            <a:r>
              <a:rPr sz="1273" b="1" baseline="19841" dirty="0">
                <a:solidFill>
                  <a:srgbClr val="001A6F"/>
                </a:solidFill>
                <a:latin typeface="BNPP Sans "/>
                <a:cs typeface="BNPP Sans "/>
              </a:rPr>
              <a:t>1 </a:t>
            </a:r>
            <a:r>
              <a:rPr sz="1243" dirty="0">
                <a:latin typeface="BNPPSans-Light"/>
                <a:cs typeface="BNPPSans-Light"/>
              </a:rPr>
              <a:t>T</a:t>
            </a:r>
            <a:r>
              <a:rPr lang="es-CL" sz="1243" dirty="0" err="1">
                <a:latin typeface="BNPPSans-Light"/>
                <a:cs typeface="BNPPSans-Light"/>
              </a:rPr>
              <a:t>iempos</a:t>
            </a:r>
            <a:r>
              <a:rPr lang="es-CL" sz="1243" dirty="0">
                <a:latin typeface="BNPPSans-Light"/>
                <a:cs typeface="BNPPSans-Light"/>
              </a:rPr>
              <a:t> teóricos pueden ser</a:t>
            </a:r>
            <a:r>
              <a:rPr sz="1243" dirty="0">
                <a:latin typeface="BNPPSans-Light"/>
                <a:cs typeface="BNPPSans-Light"/>
              </a:rPr>
              <a:t> </a:t>
            </a:r>
            <a:r>
              <a:rPr sz="1243" dirty="0" err="1">
                <a:latin typeface="BNPPSans-Light"/>
                <a:cs typeface="BNPPSans-Light"/>
              </a:rPr>
              <a:t>influenciado</a:t>
            </a:r>
            <a:r>
              <a:rPr lang="es-CL" sz="1243" dirty="0">
                <a:latin typeface="BNPPSans-Light"/>
                <a:cs typeface="BNPPSans-Light"/>
              </a:rPr>
              <a:t>s</a:t>
            </a:r>
            <a:r>
              <a:rPr sz="1243" dirty="0">
                <a:latin typeface="BNPPSans-Light"/>
                <a:cs typeface="BNPPSans-Light"/>
              </a:rPr>
              <a:t> por el número de </a:t>
            </a:r>
            <a:r>
              <a:rPr sz="1243" dirty="0">
                <a:solidFill>
                  <a:srgbClr val="001A6F"/>
                </a:solidFill>
                <a:latin typeface="BNPPSans"/>
                <a:cs typeface="BNPPSans"/>
              </a:rPr>
              <a:t>cargas simultáneas </a:t>
            </a:r>
            <a:r>
              <a:rPr sz="1243" dirty="0" err="1">
                <a:latin typeface="BNPPSans-Light"/>
                <a:cs typeface="BNPPSans-Light"/>
              </a:rPr>
              <a:t>en</a:t>
            </a:r>
            <a:r>
              <a:rPr sz="1243" dirty="0">
                <a:latin typeface="BNPPSans-Light"/>
                <a:cs typeface="BNPPSans-Light"/>
              </a:rPr>
              <a:t> </a:t>
            </a:r>
            <a:r>
              <a:rPr sz="1243" dirty="0" err="1">
                <a:latin typeface="BNPPSans-Light"/>
                <a:cs typeface="BNPPSans-Light"/>
              </a:rPr>
              <a:t>una</a:t>
            </a:r>
            <a:r>
              <a:rPr sz="1243" dirty="0">
                <a:latin typeface="BNPPSans-Light"/>
                <a:cs typeface="BNPPSans-Light"/>
              </a:rPr>
              <a:t> </a:t>
            </a:r>
            <a:r>
              <a:rPr sz="1243" dirty="0" err="1">
                <a:latin typeface="BNPPSans-Light"/>
                <a:cs typeface="BNPPSans-Light"/>
              </a:rPr>
              <a:t>estación</a:t>
            </a:r>
            <a:r>
              <a:rPr lang="es-CL" sz="1243" dirty="0">
                <a:latin typeface="BNPPSans-Light"/>
                <a:cs typeface="BNPPSans-Light"/>
              </a:rPr>
              <a:t> de carga</a:t>
            </a:r>
            <a:r>
              <a:rPr sz="1243" dirty="0">
                <a:latin typeface="BNPPSans-Light"/>
                <a:cs typeface="BNPPSans-Light"/>
              </a:rPr>
              <a:t>.</a:t>
            </a: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2F40B09A-3C73-B86B-25C8-1C91E6A20D51}"/>
              </a:ext>
            </a:extLst>
          </p:cNvPr>
          <p:cNvSpPr txBox="1"/>
          <p:nvPr/>
        </p:nvSpPr>
        <p:spPr>
          <a:xfrm>
            <a:off x="375560" y="3942094"/>
            <a:ext cx="2918382" cy="391094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23104">
              <a:spcBef>
                <a:spcPts val="67"/>
              </a:spcBef>
            </a:pPr>
            <a:r>
              <a:rPr sz="1273" b="1" baseline="19841" dirty="0">
                <a:solidFill>
                  <a:srgbClr val="001A6F"/>
                </a:solidFill>
                <a:latin typeface="BNPP Sans "/>
                <a:cs typeface="BNPP Sans "/>
              </a:rPr>
              <a:t>2 </a:t>
            </a:r>
            <a:r>
              <a:rPr sz="1243" dirty="0">
                <a:latin typeface="BNPPSans-Light"/>
                <a:cs typeface="BNPPSans-Light"/>
              </a:rPr>
              <a:t>Capacidad = </a:t>
            </a:r>
            <a:r>
              <a:rPr sz="1243" dirty="0" err="1">
                <a:solidFill>
                  <a:srgbClr val="001A6F"/>
                </a:solidFill>
                <a:latin typeface="BNPPSans"/>
                <a:cs typeface="BNPPSans"/>
              </a:rPr>
              <a:t>capacidad</a:t>
            </a:r>
            <a:r>
              <a:rPr lang="es-CL" sz="1243" dirty="0">
                <a:solidFill>
                  <a:srgbClr val="001A6F"/>
                </a:solidFill>
                <a:latin typeface="BNPPSans"/>
                <a:cs typeface="BNPPSans"/>
              </a:rPr>
              <a:t> de la batería del vehículo.</a:t>
            </a:r>
            <a:endParaRPr sz="1243" dirty="0">
              <a:latin typeface="BNPPSans"/>
              <a:cs typeface="BNPPSans"/>
            </a:endParaRP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695BD540-AA43-419F-C3D3-636C92F63B57}"/>
              </a:ext>
            </a:extLst>
          </p:cNvPr>
          <p:cNvSpPr txBox="1"/>
          <p:nvPr/>
        </p:nvSpPr>
        <p:spPr>
          <a:xfrm>
            <a:off x="375492" y="4484445"/>
            <a:ext cx="2962069" cy="64429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23104" marR="18483">
              <a:lnSpc>
                <a:spcPct val="110600"/>
              </a:lnSpc>
              <a:spcBef>
                <a:spcPts val="58"/>
              </a:spcBef>
            </a:pPr>
            <a:r>
              <a:rPr sz="1273" b="1" baseline="19841" dirty="0">
                <a:solidFill>
                  <a:srgbClr val="001A6F"/>
                </a:solidFill>
                <a:latin typeface="BNPP Sans "/>
                <a:cs typeface="BNPP Sans "/>
              </a:rPr>
              <a:t>3 </a:t>
            </a:r>
            <a:r>
              <a:rPr sz="1243" dirty="0">
                <a:latin typeface="BNPPSans-Light"/>
                <a:cs typeface="BNPPSans-Light"/>
              </a:rPr>
              <a:t>Fuerza = </a:t>
            </a:r>
            <a:r>
              <a:rPr sz="1243" dirty="0" err="1">
                <a:latin typeface="BNPPSans-Light"/>
                <a:cs typeface="BNPPSans-Light"/>
              </a:rPr>
              <a:t>Fuerza</a:t>
            </a:r>
            <a:r>
              <a:rPr sz="1243" dirty="0">
                <a:latin typeface="BNPPSans-Light"/>
                <a:cs typeface="BNPPSans-Light"/>
              </a:rPr>
              <a:t> </a:t>
            </a:r>
            <a:r>
              <a:rPr sz="1243" dirty="0" err="1">
                <a:latin typeface="BNPPSans-Light"/>
                <a:cs typeface="BNPPSans-Light"/>
              </a:rPr>
              <a:t>proporcion</a:t>
            </a:r>
            <a:r>
              <a:rPr lang="es-CL" sz="1243" dirty="0" err="1">
                <a:latin typeface="BNPPSans-Light"/>
                <a:cs typeface="BNPPSans-Light"/>
              </a:rPr>
              <a:t>ada</a:t>
            </a:r>
            <a:r>
              <a:rPr sz="1243" dirty="0">
                <a:latin typeface="BNPPSans-Light"/>
                <a:cs typeface="BNPPSans-Light"/>
              </a:rPr>
              <a:t> </a:t>
            </a:r>
            <a:r>
              <a:rPr sz="1243" dirty="0" err="1">
                <a:latin typeface="BNPPSans-Light"/>
                <a:cs typeface="BNPPSans-Light"/>
              </a:rPr>
              <a:t>por</a:t>
            </a:r>
            <a:r>
              <a:rPr sz="1243" dirty="0">
                <a:latin typeface="BNPPSans-Light"/>
                <a:cs typeface="BNPPSans-Light"/>
              </a:rPr>
              <a:t> el</a:t>
            </a:r>
            <a:r>
              <a:rPr sz="1243" dirty="0">
                <a:solidFill>
                  <a:srgbClr val="001A6F"/>
                </a:solidFill>
                <a:latin typeface="BNPPSans"/>
                <a:cs typeface="BNPPSans"/>
              </a:rPr>
              <a:t> </a:t>
            </a:r>
            <a:r>
              <a:rPr sz="1243" dirty="0" err="1">
                <a:solidFill>
                  <a:srgbClr val="001A6F"/>
                </a:solidFill>
                <a:latin typeface="BNPPSans"/>
                <a:cs typeface="BNPPSans"/>
              </a:rPr>
              <a:t>carga</a:t>
            </a:r>
            <a:r>
              <a:rPr lang="es-CL" sz="1243" dirty="0" err="1">
                <a:solidFill>
                  <a:srgbClr val="001A6F"/>
                </a:solidFill>
                <a:latin typeface="BNPPSans"/>
                <a:cs typeface="BNPPSans"/>
              </a:rPr>
              <a:t>dor</a:t>
            </a:r>
            <a:r>
              <a:rPr sz="1243" dirty="0">
                <a:solidFill>
                  <a:srgbClr val="001A6F"/>
                </a:solidFill>
                <a:latin typeface="BNPPSans"/>
                <a:cs typeface="BNPPSans"/>
              </a:rPr>
              <a:t> </a:t>
            </a:r>
            <a:r>
              <a:rPr sz="1243" dirty="0">
                <a:latin typeface="BNPPSans-Light"/>
                <a:cs typeface="BNPPSans-Light"/>
              </a:rPr>
              <a:t>o </a:t>
            </a:r>
            <a:r>
              <a:rPr sz="1243" dirty="0">
                <a:solidFill>
                  <a:srgbClr val="001A6F"/>
                </a:solidFill>
                <a:latin typeface="BNPPSans"/>
                <a:cs typeface="BNPPSans"/>
              </a:rPr>
              <a:t>potencia máxima del </a:t>
            </a:r>
            <a:r>
              <a:rPr sz="1243" dirty="0" err="1">
                <a:solidFill>
                  <a:srgbClr val="001A6F"/>
                </a:solidFill>
                <a:latin typeface="BNPPSans"/>
                <a:cs typeface="BNPPSans"/>
              </a:rPr>
              <a:t>cargador</a:t>
            </a:r>
            <a:r>
              <a:rPr sz="1243" dirty="0">
                <a:solidFill>
                  <a:srgbClr val="001A6F"/>
                </a:solidFill>
                <a:latin typeface="BNPPSans"/>
                <a:cs typeface="BNPPSans"/>
              </a:rPr>
              <a:t> </a:t>
            </a:r>
            <a:r>
              <a:rPr sz="1243" dirty="0">
                <a:latin typeface="BNPPSans-Light"/>
                <a:cs typeface="BNPPSans-Light"/>
              </a:rPr>
              <a:t>de</a:t>
            </a:r>
            <a:r>
              <a:rPr lang="es-CL" sz="1243" dirty="0">
                <a:latin typeface="BNPPSans-Light"/>
                <a:cs typeface="BNPPSans-Light"/>
              </a:rPr>
              <a:t>l</a:t>
            </a:r>
            <a:r>
              <a:rPr sz="1243" dirty="0">
                <a:latin typeface="BNPPSans-Light"/>
                <a:cs typeface="BNPPSans-Light"/>
              </a:rPr>
              <a:t> vehículo si &lt; </a:t>
            </a:r>
            <a:r>
              <a:rPr lang="es-CL" sz="1243" dirty="0">
                <a:latin typeface="BNPPSans-Light"/>
                <a:cs typeface="BNPPSans-Light"/>
              </a:rPr>
              <a:t>potencia del cargador</a:t>
            </a:r>
            <a:r>
              <a:rPr sz="1243" dirty="0">
                <a:latin typeface="BNPPSans-Light"/>
                <a:cs typeface="BNPPSans-Light"/>
              </a:rPr>
              <a:t>.</a:t>
            </a: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4063BC4B-5E8F-B663-6552-39090609E057}"/>
              </a:ext>
            </a:extLst>
          </p:cNvPr>
          <p:cNvSpPr txBox="1"/>
          <p:nvPr/>
        </p:nvSpPr>
        <p:spPr>
          <a:xfrm>
            <a:off x="390962" y="5279994"/>
            <a:ext cx="2917182" cy="43199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10600"/>
              </a:lnSpc>
              <a:spcBef>
                <a:spcPts val="58"/>
              </a:spcBef>
            </a:pPr>
            <a:r>
              <a:rPr sz="1243" dirty="0">
                <a:solidFill>
                  <a:srgbClr val="001A6F"/>
                </a:solidFill>
                <a:latin typeface="BNPPSans"/>
                <a:cs typeface="BNPPSans"/>
              </a:rPr>
              <a:t>El </a:t>
            </a:r>
            <a:r>
              <a:rPr sz="1243" dirty="0" err="1">
                <a:solidFill>
                  <a:srgbClr val="001A6F"/>
                </a:solidFill>
                <a:latin typeface="BNPPSans"/>
                <a:cs typeface="BNPPSans"/>
              </a:rPr>
              <a:t>cargador</a:t>
            </a:r>
            <a:r>
              <a:rPr sz="1243" dirty="0">
                <a:solidFill>
                  <a:srgbClr val="001A6F"/>
                </a:solidFill>
                <a:latin typeface="BNPPSans"/>
                <a:cs typeface="BNPPSans"/>
              </a:rPr>
              <a:t> </a:t>
            </a:r>
            <a:r>
              <a:rPr lang="es-CL" sz="1243" dirty="0">
                <a:solidFill>
                  <a:srgbClr val="001A6F"/>
                </a:solidFill>
                <a:latin typeface="BNPPSans"/>
                <a:cs typeface="BNPPSans"/>
              </a:rPr>
              <a:t>abordo </a:t>
            </a:r>
            <a:r>
              <a:rPr sz="1243" dirty="0" err="1">
                <a:solidFill>
                  <a:srgbClr val="001A6F"/>
                </a:solidFill>
                <a:latin typeface="BNPPSans"/>
                <a:cs typeface="BNPPSans"/>
              </a:rPr>
              <a:t>entrega</a:t>
            </a:r>
            <a:r>
              <a:rPr sz="1243" dirty="0">
                <a:solidFill>
                  <a:srgbClr val="001A6F"/>
                </a:solidFill>
                <a:latin typeface="BNPPSans"/>
                <a:cs typeface="BNPPSans"/>
              </a:rPr>
              <a:t> </a:t>
            </a:r>
            <a:r>
              <a:rPr sz="1243" dirty="0" err="1">
                <a:solidFill>
                  <a:srgbClr val="001A6F"/>
                </a:solidFill>
                <a:latin typeface="BNPPSans"/>
                <a:cs typeface="BNPPSans"/>
              </a:rPr>
              <a:t>diferente</a:t>
            </a:r>
            <a:r>
              <a:rPr sz="1243" dirty="0">
                <a:solidFill>
                  <a:srgbClr val="001A6F"/>
                </a:solidFill>
                <a:latin typeface="BNPPSans"/>
                <a:cs typeface="BNPPSans"/>
              </a:rPr>
              <a:t> potencia </a:t>
            </a:r>
            <a:r>
              <a:rPr sz="1243" dirty="0" err="1">
                <a:solidFill>
                  <a:srgbClr val="001A6F"/>
                </a:solidFill>
                <a:latin typeface="BNPPSans"/>
                <a:cs typeface="BNPPSans"/>
              </a:rPr>
              <a:t>máxima</a:t>
            </a:r>
            <a:r>
              <a:rPr sz="1243" dirty="0">
                <a:solidFill>
                  <a:srgbClr val="001A6F"/>
                </a:solidFill>
                <a:latin typeface="BNPPSans"/>
                <a:cs typeface="BNPPSans"/>
              </a:rPr>
              <a:t> </a:t>
            </a:r>
            <a:r>
              <a:rPr lang="es-CL" sz="1243" dirty="0">
                <a:solidFill>
                  <a:srgbClr val="001A6F"/>
                </a:solidFill>
                <a:latin typeface="BNPPSans"/>
                <a:cs typeface="BNPPSans"/>
              </a:rPr>
              <a:t>si es carga</a:t>
            </a:r>
            <a:r>
              <a:rPr sz="1243" dirty="0">
                <a:solidFill>
                  <a:srgbClr val="001A6F"/>
                </a:solidFill>
                <a:latin typeface="BNPPSans"/>
                <a:cs typeface="BNPPSans"/>
              </a:rPr>
              <a:t> AC o </a:t>
            </a:r>
            <a:r>
              <a:rPr lang="es-CL" sz="1243" dirty="0">
                <a:solidFill>
                  <a:srgbClr val="001A6F"/>
                </a:solidFill>
                <a:latin typeface="BNPPSans"/>
                <a:cs typeface="BNPPSans"/>
              </a:rPr>
              <a:t>DC</a:t>
            </a:r>
            <a:endParaRPr sz="1243" dirty="0">
              <a:latin typeface="BNPPSans"/>
              <a:cs typeface="BNPPSans"/>
            </a:endParaRPr>
          </a:p>
        </p:txBody>
      </p:sp>
      <p:sp>
        <p:nvSpPr>
          <p:cNvPr id="16" name="object 20">
            <a:extLst>
              <a:ext uri="{FF2B5EF4-FFF2-40B4-BE49-F238E27FC236}">
                <a16:creationId xmlns:a16="http://schemas.microsoft.com/office/drawing/2014/main" id="{0B576B10-3935-6B7E-AE5B-7A4EEF3573F7}"/>
              </a:ext>
            </a:extLst>
          </p:cNvPr>
          <p:cNvSpPr/>
          <p:nvPr/>
        </p:nvSpPr>
        <p:spPr>
          <a:xfrm>
            <a:off x="2351699" y="1692827"/>
            <a:ext cx="3364351" cy="989230"/>
          </a:xfrm>
          <a:custGeom>
            <a:avLst/>
            <a:gdLst/>
            <a:ahLst/>
            <a:cxnLst/>
            <a:rect l="l" t="t" r="r" b="b"/>
            <a:pathLst>
              <a:path w="4944109" h="1631314">
                <a:moveTo>
                  <a:pt x="4943818" y="0"/>
                </a:moveTo>
                <a:lnTo>
                  <a:pt x="0" y="0"/>
                </a:lnTo>
                <a:lnTo>
                  <a:pt x="0" y="1630892"/>
                </a:lnTo>
                <a:lnTo>
                  <a:pt x="4943818" y="1630892"/>
                </a:lnTo>
                <a:lnTo>
                  <a:pt x="494381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8" name="object 42">
            <a:extLst>
              <a:ext uri="{FF2B5EF4-FFF2-40B4-BE49-F238E27FC236}">
                <a16:creationId xmlns:a16="http://schemas.microsoft.com/office/drawing/2014/main" id="{110AD4AD-506B-5735-DBF2-C2EFBC19C9CC}"/>
              </a:ext>
            </a:extLst>
          </p:cNvPr>
          <p:cNvSpPr/>
          <p:nvPr/>
        </p:nvSpPr>
        <p:spPr>
          <a:xfrm>
            <a:off x="4204299" y="2175684"/>
            <a:ext cx="1275334" cy="0"/>
          </a:xfrm>
          <a:custGeom>
            <a:avLst/>
            <a:gdLst/>
            <a:ahLst/>
            <a:cxnLst/>
            <a:rect l="l" t="t" r="r" b="b"/>
            <a:pathLst>
              <a:path w="2103119">
                <a:moveTo>
                  <a:pt x="0" y="0"/>
                </a:moveTo>
                <a:lnTo>
                  <a:pt x="2103024" y="0"/>
                </a:lnTo>
              </a:path>
            </a:pathLst>
          </a:custGeom>
          <a:ln w="172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9" name="object 44">
            <a:extLst>
              <a:ext uri="{FF2B5EF4-FFF2-40B4-BE49-F238E27FC236}">
                <a16:creationId xmlns:a16="http://schemas.microsoft.com/office/drawing/2014/main" id="{75559B05-D856-E8F7-7659-1CE70870E66B}"/>
              </a:ext>
            </a:extLst>
          </p:cNvPr>
          <p:cNvSpPr/>
          <p:nvPr/>
        </p:nvSpPr>
        <p:spPr>
          <a:xfrm>
            <a:off x="5934256" y="2837508"/>
            <a:ext cx="2433223" cy="886804"/>
          </a:xfrm>
          <a:custGeom>
            <a:avLst/>
            <a:gdLst/>
            <a:ahLst/>
            <a:cxnLst/>
            <a:rect l="l" t="t" r="r" b="b"/>
            <a:pathLst>
              <a:path w="4012565" h="1462404">
                <a:moveTo>
                  <a:pt x="4012380" y="0"/>
                </a:moveTo>
                <a:lnTo>
                  <a:pt x="0" y="0"/>
                </a:lnTo>
                <a:lnTo>
                  <a:pt x="0" y="1462332"/>
                </a:lnTo>
                <a:lnTo>
                  <a:pt x="4012380" y="1462332"/>
                </a:lnTo>
                <a:lnTo>
                  <a:pt x="4012380" y="0"/>
                </a:lnTo>
                <a:close/>
              </a:path>
            </a:pathLst>
          </a:custGeom>
          <a:solidFill>
            <a:srgbClr val="2E5BA7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0" name="object 45">
            <a:extLst>
              <a:ext uri="{FF2B5EF4-FFF2-40B4-BE49-F238E27FC236}">
                <a16:creationId xmlns:a16="http://schemas.microsoft.com/office/drawing/2014/main" id="{3AA19E71-6634-8E08-E183-949571D6BCF8}"/>
              </a:ext>
            </a:extLst>
          </p:cNvPr>
          <p:cNvSpPr/>
          <p:nvPr/>
        </p:nvSpPr>
        <p:spPr>
          <a:xfrm>
            <a:off x="5934253" y="3724275"/>
            <a:ext cx="2433223" cy="2455941"/>
          </a:xfrm>
          <a:custGeom>
            <a:avLst/>
            <a:gdLst/>
            <a:ahLst/>
            <a:cxnLst/>
            <a:rect l="l" t="t" r="r" b="b"/>
            <a:pathLst>
              <a:path w="4012565" h="4050029">
                <a:moveTo>
                  <a:pt x="4012374" y="2699982"/>
                </a:moveTo>
                <a:lnTo>
                  <a:pt x="0" y="2699982"/>
                </a:lnTo>
                <a:lnTo>
                  <a:pt x="0" y="4049979"/>
                </a:lnTo>
                <a:lnTo>
                  <a:pt x="4012374" y="4049979"/>
                </a:lnTo>
                <a:lnTo>
                  <a:pt x="4012374" y="2699982"/>
                </a:lnTo>
                <a:close/>
              </a:path>
              <a:path w="4012565" h="4050029">
                <a:moveTo>
                  <a:pt x="4012374" y="0"/>
                </a:moveTo>
                <a:lnTo>
                  <a:pt x="0" y="0"/>
                </a:lnTo>
                <a:lnTo>
                  <a:pt x="0" y="1349997"/>
                </a:lnTo>
                <a:lnTo>
                  <a:pt x="4012374" y="1349997"/>
                </a:lnTo>
                <a:lnTo>
                  <a:pt x="4012374" y="0"/>
                </a:lnTo>
                <a:close/>
              </a:path>
            </a:pathLst>
          </a:custGeom>
          <a:solidFill>
            <a:srgbClr val="7694CD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1" name="object 46">
            <a:extLst>
              <a:ext uri="{FF2B5EF4-FFF2-40B4-BE49-F238E27FC236}">
                <a16:creationId xmlns:a16="http://schemas.microsoft.com/office/drawing/2014/main" id="{2DD4D5F4-DB4A-5409-5D3F-2F0193B0C137}"/>
              </a:ext>
            </a:extLst>
          </p:cNvPr>
          <p:cNvSpPr/>
          <p:nvPr/>
        </p:nvSpPr>
        <p:spPr>
          <a:xfrm>
            <a:off x="5934256" y="4542904"/>
            <a:ext cx="2433223" cy="818647"/>
          </a:xfrm>
          <a:custGeom>
            <a:avLst/>
            <a:gdLst/>
            <a:ahLst/>
            <a:cxnLst/>
            <a:rect l="l" t="t" r="r" b="b"/>
            <a:pathLst>
              <a:path w="4012565" h="1350009">
                <a:moveTo>
                  <a:pt x="4012380" y="0"/>
                </a:moveTo>
                <a:lnTo>
                  <a:pt x="0" y="0"/>
                </a:lnTo>
                <a:lnTo>
                  <a:pt x="0" y="1349990"/>
                </a:lnTo>
                <a:lnTo>
                  <a:pt x="4012380" y="1349990"/>
                </a:lnTo>
                <a:lnTo>
                  <a:pt x="4012380" y="0"/>
                </a:lnTo>
                <a:close/>
              </a:path>
            </a:pathLst>
          </a:custGeom>
          <a:solidFill>
            <a:srgbClr val="CFDBF1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3" name="object 47">
            <a:extLst>
              <a:ext uri="{FF2B5EF4-FFF2-40B4-BE49-F238E27FC236}">
                <a16:creationId xmlns:a16="http://schemas.microsoft.com/office/drawing/2014/main" id="{680243E5-3146-12F8-39C3-279A8D3A5FD1}"/>
              </a:ext>
            </a:extLst>
          </p:cNvPr>
          <p:cNvSpPr/>
          <p:nvPr/>
        </p:nvSpPr>
        <p:spPr>
          <a:xfrm>
            <a:off x="6737068" y="2833227"/>
            <a:ext cx="0" cy="3336585"/>
          </a:xfrm>
          <a:custGeom>
            <a:avLst/>
            <a:gdLst/>
            <a:ahLst/>
            <a:cxnLst/>
            <a:rect l="l" t="t" r="r" b="b"/>
            <a:pathLst>
              <a:path h="5502275">
                <a:moveTo>
                  <a:pt x="0" y="0"/>
                </a:moveTo>
                <a:lnTo>
                  <a:pt x="0" y="5502041"/>
                </a:lnTo>
              </a:path>
            </a:pathLst>
          </a:custGeom>
          <a:ln w="135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4" name="object 48">
            <a:extLst>
              <a:ext uri="{FF2B5EF4-FFF2-40B4-BE49-F238E27FC236}">
                <a16:creationId xmlns:a16="http://schemas.microsoft.com/office/drawing/2014/main" id="{7482914F-11E2-EC1E-2DCB-C9FDA1585916}"/>
              </a:ext>
            </a:extLst>
          </p:cNvPr>
          <p:cNvSpPr/>
          <p:nvPr/>
        </p:nvSpPr>
        <p:spPr>
          <a:xfrm>
            <a:off x="7551757" y="2833227"/>
            <a:ext cx="0" cy="3336585"/>
          </a:xfrm>
          <a:custGeom>
            <a:avLst/>
            <a:gdLst/>
            <a:ahLst/>
            <a:cxnLst/>
            <a:rect l="l" t="t" r="r" b="b"/>
            <a:pathLst>
              <a:path h="5502275">
                <a:moveTo>
                  <a:pt x="0" y="0"/>
                </a:moveTo>
                <a:lnTo>
                  <a:pt x="0" y="5502041"/>
                </a:lnTo>
              </a:path>
            </a:pathLst>
          </a:custGeom>
          <a:ln w="135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5" name="object 49">
            <a:extLst>
              <a:ext uri="{FF2B5EF4-FFF2-40B4-BE49-F238E27FC236}">
                <a16:creationId xmlns:a16="http://schemas.microsoft.com/office/drawing/2014/main" id="{F561A6E6-93BA-E6D4-C58C-EB303DC0EE47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99" y="3897265"/>
            <a:ext cx="855951" cy="479168"/>
          </a:xfrm>
          <a:prstGeom prst="rect">
            <a:avLst/>
          </a:prstGeom>
        </p:spPr>
      </p:pic>
      <p:pic>
        <p:nvPicPr>
          <p:cNvPr id="26" name="object 50">
            <a:extLst>
              <a:ext uri="{FF2B5EF4-FFF2-40B4-BE49-F238E27FC236}">
                <a16:creationId xmlns:a16="http://schemas.microsoft.com/office/drawing/2014/main" id="{4E4C2761-F745-E89C-CA3D-20B3D5BD6F31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109" y="4819900"/>
            <a:ext cx="511933" cy="286679"/>
          </a:xfrm>
          <a:prstGeom prst="rect">
            <a:avLst/>
          </a:prstGeom>
        </p:spPr>
      </p:pic>
      <p:pic>
        <p:nvPicPr>
          <p:cNvPr id="27" name="object 51">
            <a:extLst>
              <a:ext uri="{FF2B5EF4-FFF2-40B4-BE49-F238E27FC236}">
                <a16:creationId xmlns:a16="http://schemas.microsoft.com/office/drawing/2014/main" id="{789871FF-D947-9820-E0D6-98D9E5BAD384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310" y="5647766"/>
            <a:ext cx="606924" cy="239666"/>
          </a:xfrm>
          <a:prstGeom prst="rect">
            <a:avLst/>
          </a:prstGeom>
        </p:spPr>
      </p:pic>
      <p:sp>
        <p:nvSpPr>
          <p:cNvPr id="28" name="object 52">
            <a:extLst>
              <a:ext uri="{FF2B5EF4-FFF2-40B4-BE49-F238E27FC236}">
                <a16:creationId xmlns:a16="http://schemas.microsoft.com/office/drawing/2014/main" id="{39443B1C-DC76-9F60-0E2F-61775B2B1F66}"/>
              </a:ext>
            </a:extLst>
          </p:cNvPr>
          <p:cNvSpPr/>
          <p:nvPr/>
        </p:nvSpPr>
        <p:spPr>
          <a:xfrm>
            <a:off x="3586450" y="2837516"/>
            <a:ext cx="4781189" cy="3342746"/>
          </a:xfrm>
          <a:custGeom>
            <a:avLst/>
            <a:gdLst/>
            <a:ahLst/>
            <a:cxnLst/>
            <a:rect l="l" t="t" r="r" b="b"/>
            <a:pathLst>
              <a:path w="7114540" h="5512434">
                <a:moveTo>
                  <a:pt x="0" y="0"/>
                </a:moveTo>
                <a:lnTo>
                  <a:pt x="7114097" y="0"/>
                </a:lnTo>
                <a:lnTo>
                  <a:pt x="7114097" y="5512303"/>
                </a:lnTo>
                <a:lnTo>
                  <a:pt x="0" y="5512303"/>
                </a:lnTo>
                <a:lnTo>
                  <a:pt x="0" y="0"/>
                </a:lnTo>
                <a:close/>
              </a:path>
            </a:pathLst>
          </a:custGeom>
          <a:ln w="27014">
            <a:solidFill>
              <a:srgbClr val="2E5BA7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34" name="object 77">
            <a:extLst>
              <a:ext uri="{FF2B5EF4-FFF2-40B4-BE49-F238E27FC236}">
                <a16:creationId xmlns:a16="http://schemas.microsoft.com/office/drawing/2014/main" id="{07B83DAC-E96B-F203-ABA9-A9AED712A79F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0284" y="2896268"/>
            <a:ext cx="450501" cy="634796"/>
          </a:xfrm>
          <a:prstGeom prst="rect">
            <a:avLst/>
          </a:prstGeom>
        </p:spPr>
      </p:pic>
      <p:pic>
        <p:nvPicPr>
          <p:cNvPr id="35" name="object 78">
            <a:extLst>
              <a:ext uri="{FF2B5EF4-FFF2-40B4-BE49-F238E27FC236}">
                <a16:creationId xmlns:a16="http://schemas.microsoft.com/office/drawing/2014/main" id="{FF14EB35-B4D5-4705-E15D-5541BFD43BA9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116" y="3030683"/>
            <a:ext cx="323535" cy="327635"/>
          </a:xfrm>
          <a:prstGeom prst="rect">
            <a:avLst/>
          </a:prstGeom>
        </p:spPr>
      </p:pic>
      <p:pic>
        <p:nvPicPr>
          <p:cNvPr id="36" name="object 79">
            <a:extLst>
              <a:ext uri="{FF2B5EF4-FFF2-40B4-BE49-F238E27FC236}">
                <a16:creationId xmlns:a16="http://schemas.microsoft.com/office/drawing/2014/main" id="{9B40EE66-EB62-B592-5D22-ACE93EF82F8C}"/>
              </a:ext>
            </a:extLst>
          </p:cNvPr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7570" y="2959515"/>
            <a:ext cx="450501" cy="339923"/>
          </a:xfrm>
          <a:prstGeom prst="rect">
            <a:avLst/>
          </a:prstGeom>
        </p:spPr>
      </p:pic>
      <p:sp>
        <p:nvSpPr>
          <p:cNvPr id="37" name="object 81">
            <a:extLst>
              <a:ext uri="{FF2B5EF4-FFF2-40B4-BE49-F238E27FC236}">
                <a16:creationId xmlns:a16="http://schemas.microsoft.com/office/drawing/2014/main" id="{09EF8434-24B6-A037-CA4A-098424D426A7}"/>
              </a:ext>
            </a:extLst>
          </p:cNvPr>
          <p:cNvSpPr txBox="1"/>
          <p:nvPr/>
        </p:nvSpPr>
        <p:spPr>
          <a:xfrm>
            <a:off x="7646695" y="3398504"/>
            <a:ext cx="608402" cy="245662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546" b="1" dirty="0">
                <a:solidFill>
                  <a:srgbClr val="FFFFFF"/>
                </a:solidFill>
                <a:latin typeface="BNPPSansCondensed-Bold"/>
                <a:cs typeface="BNPPSansCondensed-Bold"/>
              </a:rPr>
              <a:t>CC: 150 </a:t>
            </a:r>
            <a:r>
              <a:rPr sz="1546" b="1" spc="-15" dirty="0">
                <a:solidFill>
                  <a:srgbClr val="FFFFFF"/>
                </a:solidFill>
                <a:latin typeface="BNPPSansCondensed-Bold"/>
                <a:cs typeface="BNPPSansCondensed-Bold"/>
              </a:rPr>
              <a:t>kW</a:t>
            </a:r>
            <a:endParaRPr sz="1546" dirty="0">
              <a:latin typeface="BNPPSansCondensed"/>
              <a:cs typeface="BNPPSansCondensed"/>
            </a:endParaRPr>
          </a:p>
        </p:txBody>
      </p:sp>
      <p:sp>
        <p:nvSpPr>
          <p:cNvPr id="38" name="object 82">
            <a:extLst>
              <a:ext uri="{FF2B5EF4-FFF2-40B4-BE49-F238E27FC236}">
                <a16:creationId xmlns:a16="http://schemas.microsoft.com/office/drawing/2014/main" id="{EF91B871-2F13-2857-C104-1C189AC14F93}"/>
              </a:ext>
            </a:extLst>
          </p:cNvPr>
          <p:cNvSpPr txBox="1"/>
          <p:nvPr/>
        </p:nvSpPr>
        <p:spPr>
          <a:xfrm>
            <a:off x="3689216" y="3992843"/>
            <a:ext cx="1308730" cy="470595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lnSpc>
                <a:spcPts val="1173"/>
              </a:lnSpc>
              <a:spcBef>
                <a:spcPts val="61"/>
              </a:spcBef>
            </a:pPr>
            <a:r>
              <a:rPr sz="1050" dirty="0">
                <a:latin typeface="BNPPSansCondensed"/>
                <a:cs typeface="BNPPSansCondensed"/>
              </a:rPr>
              <a:t>Capacidad:</a:t>
            </a:r>
            <a:r>
              <a:rPr sz="1050" spc="42" dirty="0">
                <a:latin typeface="BNPPSansCondensed"/>
                <a:cs typeface="BNPPSansCondensed"/>
              </a:rPr>
              <a:t> </a:t>
            </a:r>
            <a:r>
              <a:rPr sz="1050" b="1" dirty="0">
                <a:latin typeface="BNPPSansCondensed-Bold"/>
                <a:cs typeface="BNPPSansCondensed-Bold"/>
              </a:rPr>
              <a:t>77</a:t>
            </a:r>
            <a:r>
              <a:rPr sz="1050" b="1" spc="42" dirty="0">
                <a:latin typeface="BNPPSansCondensed-Bold"/>
                <a:cs typeface="BNPPSansCondensed-Bold"/>
              </a:rPr>
              <a:t> </a:t>
            </a:r>
            <a:r>
              <a:rPr sz="1050" b="1" spc="-15" dirty="0">
                <a:latin typeface="BNPPSansCondensed-Bold"/>
                <a:cs typeface="BNPPSansCondensed-Bold"/>
              </a:rPr>
              <a:t>kWh</a:t>
            </a:r>
            <a:endParaRPr sz="1050" dirty="0">
              <a:latin typeface="BNPPSansCondensed"/>
              <a:cs typeface="BNPPSansCondensed"/>
            </a:endParaRPr>
          </a:p>
          <a:p>
            <a:pPr marL="7701">
              <a:lnSpc>
                <a:spcPts val="1173"/>
              </a:lnSpc>
            </a:pPr>
            <a:r>
              <a:rPr sz="1050" dirty="0">
                <a:latin typeface="BNPPSansCondensed"/>
                <a:cs typeface="BNPPSansCondensed"/>
              </a:rPr>
              <a:t>Fuerza:</a:t>
            </a:r>
            <a:r>
              <a:rPr sz="1050" spc="36" dirty="0">
                <a:latin typeface="BNPPSansCondensed"/>
                <a:cs typeface="BNPPSansCondensed"/>
              </a:rPr>
              <a:t> </a:t>
            </a:r>
            <a:r>
              <a:rPr sz="1050" dirty="0">
                <a:latin typeface="BNPPSansCondensed"/>
                <a:cs typeface="BNPPSansCondensed"/>
              </a:rPr>
              <a:t>7,2 kW</a:t>
            </a:r>
            <a:r>
              <a:rPr sz="1050" spc="36" dirty="0">
                <a:latin typeface="BNPPSansCondensed"/>
                <a:cs typeface="BNPPSansCondensed"/>
              </a:rPr>
              <a:t> </a:t>
            </a:r>
            <a:r>
              <a:rPr sz="1050" dirty="0">
                <a:latin typeface="BNPPSansCondensed"/>
                <a:cs typeface="BNPPSansCondensed"/>
              </a:rPr>
              <a:t>(C.A)</a:t>
            </a:r>
            <a:r>
              <a:rPr sz="1050" spc="36" dirty="0">
                <a:latin typeface="BNPPSansCondensed"/>
                <a:cs typeface="BNPPSansCondensed"/>
              </a:rPr>
              <a:t> </a:t>
            </a:r>
            <a:r>
              <a:rPr sz="1050" dirty="0">
                <a:latin typeface="BNPPSansCondensed"/>
                <a:cs typeface="BNPPSansCondensed"/>
              </a:rPr>
              <a:t>/</a:t>
            </a:r>
            <a:r>
              <a:rPr sz="1050" spc="36" dirty="0">
                <a:latin typeface="BNPPSansCondensed"/>
                <a:cs typeface="BNPPSansCondensed"/>
              </a:rPr>
              <a:t> </a:t>
            </a:r>
            <a:r>
              <a:rPr sz="1050" dirty="0">
                <a:latin typeface="BNPPSansCondensed"/>
                <a:cs typeface="BNPPSansCondensed"/>
              </a:rPr>
              <a:t>120 kW</a:t>
            </a:r>
            <a:r>
              <a:rPr sz="1050" spc="36" dirty="0">
                <a:latin typeface="BNPPSansCondensed"/>
                <a:cs typeface="BNPPSansCondensed"/>
              </a:rPr>
              <a:t> </a:t>
            </a:r>
            <a:r>
              <a:rPr sz="1050" spc="-12" dirty="0">
                <a:latin typeface="BNPPSansCondensed"/>
                <a:cs typeface="BNPPSansCondensed"/>
              </a:rPr>
              <a:t>(CORRIENTE CONTINUA</a:t>
            </a:r>
            <a:r>
              <a:rPr lang="es-CL" sz="1050" spc="-12" dirty="0">
                <a:latin typeface="BNPPSansCondensed"/>
                <a:cs typeface="BNPPSansCondensed"/>
              </a:rPr>
              <a:t>, AC</a:t>
            </a:r>
            <a:r>
              <a:rPr sz="1050" spc="-12" dirty="0">
                <a:latin typeface="BNPPSansCondensed"/>
                <a:cs typeface="BNPPSansCondensed"/>
              </a:rPr>
              <a:t>)</a:t>
            </a:r>
            <a:endParaRPr sz="1050" dirty="0">
              <a:latin typeface="BNPPSansCondensed"/>
              <a:cs typeface="BNPPSansCondensed"/>
            </a:endParaRPr>
          </a:p>
        </p:txBody>
      </p:sp>
      <p:sp>
        <p:nvSpPr>
          <p:cNvPr id="39" name="object 83">
            <a:extLst>
              <a:ext uri="{FF2B5EF4-FFF2-40B4-BE49-F238E27FC236}">
                <a16:creationId xmlns:a16="http://schemas.microsoft.com/office/drawing/2014/main" id="{4353BA68-028B-A450-8F37-17612F17297E}"/>
              </a:ext>
            </a:extLst>
          </p:cNvPr>
          <p:cNvSpPr txBox="1"/>
          <p:nvPr/>
        </p:nvSpPr>
        <p:spPr>
          <a:xfrm>
            <a:off x="3689216" y="5618447"/>
            <a:ext cx="1250773" cy="470595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lnSpc>
                <a:spcPts val="1173"/>
              </a:lnSpc>
              <a:spcBef>
                <a:spcPts val="61"/>
              </a:spcBef>
            </a:pPr>
            <a:r>
              <a:rPr sz="1050" dirty="0">
                <a:latin typeface="BNPPSansCondensed"/>
                <a:cs typeface="BNPPSansCondensed"/>
              </a:rPr>
              <a:t>Capacidad:</a:t>
            </a:r>
            <a:r>
              <a:rPr sz="1050" spc="42" dirty="0">
                <a:latin typeface="BNPPSansCondensed"/>
                <a:cs typeface="BNPPSansCondensed"/>
              </a:rPr>
              <a:t> </a:t>
            </a:r>
            <a:r>
              <a:rPr sz="1050" b="1" dirty="0">
                <a:latin typeface="BNPPSansCondensed-Bold"/>
                <a:cs typeface="BNPPSansCondensed-Bold"/>
              </a:rPr>
              <a:t>60</a:t>
            </a:r>
            <a:r>
              <a:rPr sz="1050" b="1" spc="39" dirty="0">
                <a:latin typeface="BNPPSansCondensed-Bold"/>
                <a:cs typeface="BNPPSansCondensed-Bold"/>
              </a:rPr>
              <a:t> </a:t>
            </a:r>
            <a:r>
              <a:rPr sz="1050" b="1" spc="-15" dirty="0">
                <a:latin typeface="BNPPSansCondensed-Bold"/>
                <a:cs typeface="BNPPSansCondensed-Bold"/>
              </a:rPr>
              <a:t>kWh</a:t>
            </a:r>
            <a:endParaRPr sz="1050" dirty="0">
              <a:latin typeface="BNPPSansCondensed"/>
              <a:cs typeface="BNPPSansCondensed"/>
            </a:endParaRPr>
          </a:p>
          <a:p>
            <a:pPr marL="7701">
              <a:lnSpc>
                <a:spcPts val="1173"/>
              </a:lnSpc>
            </a:pPr>
            <a:r>
              <a:rPr sz="1050" dirty="0">
                <a:latin typeface="BNPPSansCondensed"/>
                <a:cs typeface="BNPPSansCondensed"/>
              </a:rPr>
              <a:t>Fuerza:</a:t>
            </a:r>
            <a:r>
              <a:rPr sz="1050" spc="36" dirty="0">
                <a:latin typeface="BNPPSansCondensed"/>
                <a:cs typeface="BNPPSansCondensed"/>
              </a:rPr>
              <a:t> </a:t>
            </a:r>
            <a:r>
              <a:rPr sz="1050" dirty="0">
                <a:latin typeface="BNPPSansCondensed"/>
                <a:cs typeface="BNPPSansCondensed"/>
              </a:rPr>
              <a:t>11 kW</a:t>
            </a:r>
            <a:r>
              <a:rPr sz="1050" spc="36" dirty="0">
                <a:latin typeface="BNPPSansCondensed"/>
                <a:cs typeface="BNPPSansCondensed"/>
              </a:rPr>
              <a:t> </a:t>
            </a:r>
            <a:r>
              <a:rPr sz="1050" dirty="0">
                <a:latin typeface="BNPPSansCondensed"/>
                <a:cs typeface="BNPPSansCondensed"/>
              </a:rPr>
              <a:t>(C.A)</a:t>
            </a:r>
            <a:r>
              <a:rPr sz="1050" spc="36" dirty="0">
                <a:latin typeface="BNPPSansCondensed"/>
                <a:cs typeface="BNPPSansCondensed"/>
              </a:rPr>
              <a:t> </a:t>
            </a:r>
            <a:r>
              <a:rPr sz="1050" dirty="0">
                <a:latin typeface="BNPPSansCondensed"/>
                <a:cs typeface="BNPPSansCondensed"/>
              </a:rPr>
              <a:t>/</a:t>
            </a:r>
            <a:r>
              <a:rPr sz="1050" spc="39" dirty="0">
                <a:latin typeface="BNPPSansCondensed"/>
                <a:cs typeface="BNPPSansCondensed"/>
              </a:rPr>
              <a:t> </a:t>
            </a:r>
            <a:r>
              <a:rPr sz="1050" dirty="0">
                <a:latin typeface="BNPPSansCondensed"/>
                <a:cs typeface="BNPPSansCondensed"/>
              </a:rPr>
              <a:t>170 kW</a:t>
            </a:r>
            <a:r>
              <a:rPr sz="1050" spc="36" dirty="0">
                <a:latin typeface="BNPPSansCondensed"/>
                <a:cs typeface="BNPPSansCondensed"/>
              </a:rPr>
              <a:t> </a:t>
            </a:r>
            <a:r>
              <a:rPr sz="1050" spc="-12" dirty="0">
                <a:latin typeface="BNPPSansCondensed"/>
                <a:cs typeface="BNPPSansCondensed"/>
              </a:rPr>
              <a:t>(CORRIENTE CONTINUA</a:t>
            </a:r>
            <a:r>
              <a:rPr lang="es-CL" sz="1050" spc="-12" dirty="0">
                <a:latin typeface="BNPPSansCondensed"/>
                <a:cs typeface="BNPPSansCondensed"/>
              </a:rPr>
              <a:t>, AC</a:t>
            </a:r>
            <a:r>
              <a:rPr sz="1050" spc="-12" dirty="0">
                <a:latin typeface="BNPPSansCondensed"/>
                <a:cs typeface="BNPPSansCondensed"/>
              </a:rPr>
              <a:t>)</a:t>
            </a:r>
            <a:endParaRPr sz="1050" dirty="0">
              <a:latin typeface="BNPPSansCondensed"/>
              <a:cs typeface="BNPPSansCondensed"/>
            </a:endParaRPr>
          </a:p>
        </p:txBody>
      </p:sp>
      <p:sp>
        <p:nvSpPr>
          <p:cNvPr id="40" name="object 84">
            <a:extLst>
              <a:ext uri="{FF2B5EF4-FFF2-40B4-BE49-F238E27FC236}">
                <a16:creationId xmlns:a16="http://schemas.microsoft.com/office/drawing/2014/main" id="{763556EF-8583-FF0E-CE94-F855E184E6FD}"/>
              </a:ext>
            </a:extLst>
          </p:cNvPr>
          <p:cNvSpPr txBox="1"/>
          <p:nvPr/>
        </p:nvSpPr>
        <p:spPr>
          <a:xfrm>
            <a:off x="3689216" y="4821240"/>
            <a:ext cx="796063" cy="317476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lnSpc>
                <a:spcPts val="1173"/>
              </a:lnSpc>
              <a:spcBef>
                <a:spcPts val="61"/>
              </a:spcBef>
            </a:pPr>
            <a:r>
              <a:rPr sz="1050" dirty="0">
                <a:latin typeface="BNPPSansCondensed"/>
                <a:cs typeface="BNPPSansCondensed"/>
              </a:rPr>
              <a:t>Capacidad:</a:t>
            </a:r>
            <a:r>
              <a:rPr sz="1050" spc="58" dirty="0">
                <a:latin typeface="BNPPSansCondensed"/>
                <a:cs typeface="BNPPSansCondensed"/>
              </a:rPr>
              <a:t> </a:t>
            </a:r>
            <a:r>
              <a:rPr sz="1050" b="1" dirty="0">
                <a:latin typeface="BNPPSansCondensed-Bold"/>
                <a:cs typeface="BNPPSansCondensed-Bold"/>
              </a:rPr>
              <a:t>13.8</a:t>
            </a:r>
            <a:r>
              <a:rPr sz="1050" b="1" spc="52" dirty="0">
                <a:latin typeface="BNPPSansCondensed-Bold"/>
                <a:cs typeface="BNPPSansCondensed-Bold"/>
              </a:rPr>
              <a:t> </a:t>
            </a:r>
            <a:r>
              <a:rPr sz="1050" b="1" spc="-15" dirty="0">
                <a:latin typeface="BNPPSansCondensed-Bold"/>
                <a:cs typeface="BNPPSansCondensed-Bold"/>
              </a:rPr>
              <a:t>kWh</a:t>
            </a:r>
            <a:endParaRPr sz="1050" dirty="0">
              <a:latin typeface="BNPPSansCondensed"/>
              <a:cs typeface="BNPPSansCondensed"/>
            </a:endParaRPr>
          </a:p>
          <a:p>
            <a:pPr marL="7701">
              <a:lnSpc>
                <a:spcPts val="1173"/>
              </a:lnSpc>
            </a:pPr>
            <a:r>
              <a:rPr sz="1050" dirty="0">
                <a:latin typeface="BNPPSansCondensed"/>
                <a:cs typeface="BNPPSansCondensed"/>
              </a:rPr>
              <a:t>Fuerza:</a:t>
            </a:r>
            <a:r>
              <a:rPr sz="1050" spc="49" dirty="0">
                <a:latin typeface="BNPPSansCondensed"/>
                <a:cs typeface="BNPPSansCondensed"/>
              </a:rPr>
              <a:t> </a:t>
            </a:r>
            <a:r>
              <a:rPr sz="1050" dirty="0">
                <a:latin typeface="BNPPSansCondensed"/>
                <a:cs typeface="BNPPSansCondensed"/>
              </a:rPr>
              <a:t>7,2 kW</a:t>
            </a:r>
            <a:r>
              <a:rPr sz="1050" spc="52" dirty="0">
                <a:latin typeface="BNPPSansCondensed"/>
                <a:cs typeface="BNPPSansCondensed"/>
              </a:rPr>
              <a:t> </a:t>
            </a:r>
            <a:r>
              <a:rPr sz="1050" spc="-12" dirty="0">
                <a:latin typeface="BNPPSansCondensed"/>
                <a:cs typeface="BNPPSansCondensed"/>
              </a:rPr>
              <a:t>(C.A)</a:t>
            </a:r>
            <a:endParaRPr sz="1050" dirty="0">
              <a:latin typeface="BNPPSansCondensed"/>
              <a:cs typeface="BNPPSansCondensed"/>
            </a:endParaRPr>
          </a:p>
        </p:txBody>
      </p:sp>
      <p:sp>
        <p:nvSpPr>
          <p:cNvPr id="41" name="object 85">
            <a:extLst>
              <a:ext uri="{FF2B5EF4-FFF2-40B4-BE49-F238E27FC236}">
                <a16:creationId xmlns:a16="http://schemas.microsoft.com/office/drawing/2014/main" id="{1DA6FACA-D7F1-663D-6F36-B0985482E4D0}"/>
              </a:ext>
            </a:extLst>
          </p:cNvPr>
          <p:cNvSpPr txBox="1"/>
          <p:nvPr/>
        </p:nvSpPr>
        <p:spPr>
          <a:xfrm>
            <a:off x="6884762" y="3398504"/>
            <a:ext cx="514061" cy="245662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546" b="1" dirty="0">
                <a:solidFill>
                  <a:srgbClr val="FFFFFF"/>
                </a:solidFill>
                <a:latin typeface="BNPPSansCondensed-Bold"/>
                <a:cs typeface="BNPPSansCondensed-Bold"/>
              </a:rPr>
              <a:t>CA: 11 </a:t>
            </a:r>
            <a:r>
              <a:rPr sz="1546" b="1" spc="-15" dirty="0">
                <a:solidFill>
                  <a:srgbClr val="FFFFFF"/>
                </a:solidFill>
                <a:latin typeface="BNPPSansCondensed-Bold"/>
                <a:cs typeface="BNPPSansCondensed-Bold"/>
              </a:rPr>
              <a:t>kW</a:t>
            </a:r>
            <a:endParaRPr sz="1546" dirty="0">
              <a:latin typeface="BNPPSansCondensed"/>
              <a:cs typeface="BNPPSansCondensed"/>
            </a:endParaRPr>
          </a:p>
        </p:txBody>
      </p:sp>
      <p:sp>
        <p:nvSpPr>
          <p:cNvPr id="42" name="object 86">
            <a:extLst>
              <a:ext uri="{FF2B5EF4-FFF2-40B4-BE49-F238E27FC236}">
                <a16:creationId xmlns:a16="http://schemas.microsoft.com/office/drawing/2014/main" id="{2C499F45-2E4B-826C-A383-3F0AA33ACBEC}"/>
              </a:ext>
            </a:extLst>
          </p:cNvPr>
          <p:cNvSpPr txBox="1"/>
          <p:nvPr/>
        </p:nvSpPr>
        <p:spPr>
          <a:xfrm>
            <a:off x="6048239" y="3416006"/>
            <a:ext cx="796793" cy="231684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455" b="1" dirty="0">
                <a:solidFill>
                  <a:srgbClr val="FFFFFF"/>
                </a:solidFill>
                <a:latin typeface="BNPPSansCondensed-Bold"/>
                <a:cs typeface="BNPPSansCondensed-Bold"/>
              </a:rPr>
              <a:t>C.A:</a:t>
            </a:r>
            <a:r>
              <a:rPr sz="1455" b="1" spc="-9" dirty="0">
                <a:solidFill>
                  <a:srgbClr val="FFFFFF"/>
                </a:solidFill>
                <a:latin typeface="BNPPSansCondensed-Bold"/>
                <a:cs typeface="BNPPSansCondensed-Bold"/>
              </a:rPr>
              <a:t> </a:t>
            </a:r>
            <a:r>
              <a:rPr sz="1455" b="1" dirty="0">
                <a:solidFill>
                  <a:srgbClr val="FFFFFF"/>
                </a:solidFill>
                <a:latin typeface="BNPPSansCondensed-Bold"/>
                <a:cs typeface="BNPPSansCondensed-Bold"/>
              </a:rPr>
              <a:t>3.7</a:t>
            </a:r>
            <a:r>
              <a:rPr lang="es-CL" sz="1455" b="1" spc="-15" dirty="0">
                <a:solidFill>
                  <a:srgbClr val="FFFFFF"/>
                </a:solidFill>
                <a:latin typeface="BNPPSansCondensed-Bold"/>
                <a:cs typeface="BNPPSansCondensed-Bold"/>
              </a:rPr>
              <a:t> kW</a:t>
            </a:r>
            <a:endParaRPr sz="1455" dirty="0">
              <a:latin typeface="BNPPSansCondensed"/>
              <a:cs typeface="BNPPSansCondensed"/>
            </a:endParaRPr>
          </a:p>
        </p:txBody>
      </p:sp>
      <p:sp>
        <p:nvSpPr>
          <p:cNvPr id="43" name="object 87">
            <a:extLst>
              <a:ext uri="{FF2B5EF4-FFF2-40B4-BE49-F238E27FC236}">
                <a16:creationId xmlns:a16="http://schemas.microsoft.com/office/drawing/2014/main" id="{0C5E01A5-73A6-F34D-5757-D939D8055CC3}"/>
              </a:ext>
            </a:extLst>
          </p:cNvPr>
          <p:cNvSpPr txBox="1"/>
          <p:nvPr/>
        </p:nvSpPr>
        <p:spPr>
          <a:xfrm>
            <a:off x="6007010" y="3904293"/>
            <a:ext cx="654610" cy="394229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lnSpc>
                <a:spcPts val="1161"/>
              </a:lnSpc>
              <a:spcBef>
                <a:spcPts val="61"/>
              </a:spcBef>
            </a:pPr>
            <a:r>
              <a:rPr sz="1031" dirty="0">
                <a:latin typeface="BNPPSansCondensed"/>
                <a:cs typeface="BNPPSansCondensed"/>
              </a:rPr>
              <a:t>77/3.7</a:t>
            </a:r>
            <a:r>
              <a:rPr sz="1031" spc="45" dirty="0">
                <a:latin typeface="BNPPSansCondensed"/>
                <a:cs typeface="BNPPSansCondensed"/>
              </a:rPr>
              <a:t> </a:t>
            </a:r>
            <a:r>
              <a:rPr sz="1031" spc="-30" dirty="0">
                <a:latin typeface="BNPPSansCondensed"/>
                <a:cs typeface="BNPPSansCondensed"/>
              </a:rPr>
              <a:t>=</a:t>
            </a:r>
            <a:endParaRPr sz="1031" dirty="0">
              <a:latin typeface="BNPPSansCondensed"/>
              <a:cs typeface="BNPPSansCondensed"/>
            </a:endParaRPr>
          </a:p>
          <a:p>
            <a:pPr marL="7701">
              <a:lnSpc>
                <a:spcPts val="1780"/>
              </a:lnSpc>
            </a:pPr>
            <a:r>
              <a:rPr sz="1546" b="1" dirty="0">
                <a:latin typeface="BNPPSansCondensed-Bold"/>
                <a:cs typeface="BNPPSansCondensed-Bold"/>
              </a:rPr>
              <a:t>20</a:t>
            </a:r>
            <a:r>
              <a:rPr sz="1546" b="1" spc="-6" dirty="0">
                <a:latin typeface="BNPPSansCondensed-Bold"/>
                <a:cs typeface="BNPPSansCondensed-Bold"/>
              </a:rPr>
              <a:t> </a:t>
            </a:r>
            <a:r>
              <a:rPr lang="es-CL" sz="1546" b="1" dirty="0">
                <a:latin typeface="BNPPSansCondensed-Bold"/>
                <a:cs typeface="BNPPSansCondensed-Bold"/>
              </a:rPr>
              <a:t>H</a:t>
            </a:r>
            <a:r>
              <a:rPr sz="1546" b="1" spc="-6" dirty="0">
                <a:latin typeface="BNPPSansCondensed-Bold"/>
                <a:cs typeface="BNPPSansCondensed-Bold"/>
              </a:rPr>
              <a:t> </a:t>
            </a:r>
            <a:r>
              <a:rPr sz="1546" b="1" dirty="0">
                <a:latin typeface="BNPPSansCondensed-Bold"/>
                <a:cs typeface="BNPPSansCondensed-Bold"/>
              </a:rPr>
              <a:t>48</a:t>
            </a:r>
            <a:r>
              <a:rPr sz="1546" b="1" spc="-6" dirty="0">
                <a:latin typeface="BNPPSansCondensed-Bold"/>
                <a:cs typeface="BNPPSansCondensed-Bold"/>
              </a:rPr>
              <a:t> </a:t>
            </a:r>
            <a:r>
              <a:rPr sz="1546" b="1" spc="-15" dirty="0" err="1">
                <a:latin typeface="BNPPSansCondensed-Bold"/>
                <a:cs typeface="BNPPSansCondensed-Bold"/>
              </a:rPr>
              <a:t>mín</a:t>
            </a:r>
            <a:endParaRPr sz="1546" dirty="0">
              <a:latin typeface="BNPPSansCondensed"/>
              <a:cs typeface="BNPPSansCondensed"/>
            </a:endParaRPr>
          </a:p>
        </p:txBody>
      </p:sp>
      <p:sp>
        <p:nvSpPr>
          <p:cNvPr id="44" name="object 88">
            <a:extLst>
              <a:ext uri="{FF2B5EF4-FFF2-40B4-BE49-F238E27FC236}">
                <a16:creationId xmlns:a16="http://schemas.microsoft.com/office/drawing/2014/main" id="{C6AC2FFD-49EB-378E-8AA3-7460F0A4F06D}"/>
              </a:ext>
            </a:extLst>
          </p:cNvPr>
          <p:cNvSpPr txBox="1"/>
          <p:nvPr/>
        </p:nvSpPr>
        <p:spPr>
          <a:xfrm>
            <a:off x="6007010" y="5548654"/>
            <a:ext cx="603396" cy="394229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lnSpc>
                <a:spcPts val="1161"/>
              </a:lnSpc>
              <a:spcBef>
                <a:spcPts val="61"/>
              </a:spcBef>
            </a:pPr>
            <a:r>
              <a:rPr sz="1031" dirty="0">
                <a:latin typeface="BNPPSansCondensed"/>
                <a:cs typeface="BNPPSansCondensed"/>
              </a:rPr>
              <a:t>60/3,7</a:t>
            </a:r>
            <a:r>
              <a:rPr sz="1031" spc="45" dirty="0">
                <a:latin typeface="BNPPSansCondensed"/>
                <a:cs typeface="BNPPSansCondensed"/>
              </a:rPr>
              <a:t> </a:t>
            </a:r>
            <a:r>
              <a:rPr sz="1031" spc="-30" dirty="0">
                <a:latin typeface="BNPPSansCondensed"/>
                <a:cs typeface="BNPPSansCondensed"/>
              </a:rPr>
              <a:t>=</a:t>
            </a:r>
            <a:endParaRPr sz="1031" dirty="0">
              <a:latin typeface="BNPPSansCondensed"/>
              <a:cs typeface="BNPPSansCondensed"/>
            </a:endParaRPr>
          </a:p>
          <a:p>
            <a:pPr marL="7701">
              <a:lnSpc>
                <a:spcPts val="1780"/>
              </a:lnSpc>
            </a:pPr>
            <a:r>
              <a:rPr sz="1546" b="1" dirty="0">
                <a:latin typeface="BNPPSansCondensed-Bold"/>
                <a:cs typeface="BNPPSansCondensed-Bold"/>
              </a:rPr>
              <a:t>16</a:t>
            </a:r>
            <a:r>
              <a:rPr sz="1546" b="1" spc="-3" dirty="0">
                <a:latin typeface="BNPPSansCondensed-Bold"/>
                <a:cs typeface="BNPPSansCondensed-Bold"/>
              </a:rPr>
              <a:t> </a:t>
            </a:r>
            <a:r>
              <a:rPr lang="es-CL" sz="1546" b="1" dirty="0">
                <a:latin typeface="BNPPSansCondensed-Bold"/>
                <a:cs typeface="BNPPSansCondensed-Bold"/>
              </a:rPr>
              <a:t>H</a:t>
            </a:r>
            <a:r>
              <a:rPr sz="1546" b="1" spc="-3" dirty="0">
                <a:latin typeface="BNPPSansCondensed-Bold"/>
                <a:cs typeface="BNPPSansCondensed-Bold"/>
              </a:rPr>
              <a:t> </a:t>
            </a:r>
            <a:r>
              <a:rPr sz="1546" b="1" dirty="0">
                <a:latin typeface="BNPPSansCondensed-Bold"/>
                <a:cs typeface="BNPPSansCondensed-Bold"/>
              </a:rPr>
              <a:t>13 </a:t>
            </a:r>
            <a:r>
              <a:rPr sz="1546" b="1" spc="-15" dirty="0">
                <a:latin typeface="BNPPSansCondensed-Bold"/>
                <a:cs typeface="BNPPSansCondensed-Bold"/>
              </a:rPr>
              <a:t>min</a:t>
            </a:r>
            <a:endParaRPr sz="1546" dirty="0">
              <a:latin typeface="BNPPSansCondensed"/>
              <a:cs typeface="BNPPSansCondensed"/>
            </a:endParaRPr>
          </a:p>
        </p:txBody>
      </p:sp>
      <p:sp>
        <p:nvSpPr>
          <p:cNvPr id="45" name="object 89">
            <a:extLst>
              <a:ext uri="{FF2B5EF4-FFF2-40B4-BE49-F238E27FC236}">
                <a16:creationId xmlns:a16="http://schemas.microsoft.com/office/drawing/2014/main" id="{C095D8FB-E13E-4C0E-A3B7-79EECE1ADB9B}"/>
              </a:ext>
            </a:extLst>
          </p:cNvPr>
          <p:cNvSpPr txBox="1"/>
          <p:nvPr/>
        </p:nvSpPr>
        <p:spPr>
          <a:xfrm>
            <a:off x="6805104" y="3904293"/>
            <a:ext cx="604936" cy="394229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lnSpc>
                <a:spcPts val="1161"/>
              </a:lnSpc>
              <a:spcBef>
                <a:spcPts val="61"/>
              </a:spcBef>
            </a:pPr>
            <a:r>
              <a:rPr sz="1031" spc="-6" dirty="0">
                <a:latin typeface="BNPPSansCondensed"/>
                <a:cs typeface="BNPPSansCondensed"/>
              </a:rPr>
              <a:t>77/7.2=</a:t>
            </a:r>
            <a:endParaRPr sz="1031" dirty="0">
              <a:latin typeface="BNPPSansCondensed"/>
              <a:cs typeface="BNPPSansCondensed"/>
            </a:endParaRPr>
          </a:p>
          <a:p>
            <a:pPr marL="7701">
              <a:lnSpc>
                <a:spcPts val="1780"/>
              </a:lnSpc>
            </a:pPr>
            <a:r>
              <a:rPr sz="1546" b="1" dirty="0">
                <a:latin typeface="BNPPSansCondensed-Bold"/>
                <a:cs typeface="BNPPSansCondensed-Bold"/>
              </a:rPr>
              <a:t>10</a:t>
            </a:r>
            <a:r>
              <a:rPr sz="1546" b="1" spc="-3" dirty="0">
                <a:latin typeface="BNPPSansCondensed-Bold"/>
                <a:cs typeface="BNPPSansCondensed-Bold"/>
              </a:rPr>
              <a:t> </a:t>
            </a:r>
            <a:r>
              <a:rPr lang="es-CL" sz="1546" b="1" dirty="0">
                <a:latin typeface="BNPPSansCondensed-Bold"/>
                <a:cs typeface="BNPPSansCondensed-Bold"/>
              </a:rPr>
              <a:t>H</a:t>
            </a:r>
            <a:r>
              <a:rPr sz="1546" b="1" spc="-3" dirty="0">
                <a:latin typeface="BNPPSansCondensed-Bold"/>
                <a:cs typeface="BNPPSansCondensed-Bold"/>
              </a:rPr>
              <a:t> </a:t>
            </a:r>
            <a:r>
              <a:rPr sz="1546" b="1" dirty="0">
                <a:latin typeface="BNPPSansCondensed-Bold"/>
                <a:cs typeface="BNPPSansCondensed-Bold"/>
              </a:rPr>
              <a:t>41 </a:t>
            </a:r>
            <a:r>
              <a:rPr sz="1546" b="1" spc="-15" dirty="0">
                <a:latin typeface="BNPPSansCondensed-Bold"/>
                <a:cs typeface="BNPPSansCondensed-Bold"/>
              </a:rPr>
              <a:t>min</a:t>
            </a:r>
            <a:endParaRPr sz="1546" dirty="0">
              <a:latin typeface="BNPPSansCondensed"/>
              <a:cs typeface="BNPPSansCondensed"/>
            </a:endParaRPr>
          </a:p>
        </p:txBody>
      </p:sp>
      <p:sp>
        <p:nvSpPr>
          <p:cNvPr id="46" name="object 90">
            <a:extLst>
              <a:ext uri="{FF2B5EF4-FFF2-40B4-BE49-F238E27FC236}">
                <a16:creationId xmlns:a16="http://schemas.microsoft.com/office/drawing/2014/main" id="{88CF3D70-CD75-FFB5-59B9-410F25005AC7}"/>
              </a:ext>
            </a:extLst>
          </p:cNvPr>
          <p:cNvSpPr txBox="1"/>
          <p:nvPr/>
        </p:nvSpPr>
        <p:spPr>
          <a:xfrm>
            <a:off x="7661999" y="3904293"/>
            <a:ext cx="596483" cy="394229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lnSpc>
                <a:spcPts val="1161"/>
              </a:lnSpc>
              <a:spcBef>
                <a:spcPts val="61"/>
              </a:spcBef>
            </a:pPr>
            <a:r>
              <a:rPr sz="1031" dirty="0">
                <a:latin typeface="BNPPSansCondensed"/>
                <a:cs typeface="BNPPSansCondensed"/>
              </a:rPr>
              <a:t>77/120</a:t>
            </a:r>
            <a:r>
              <a:rPr sz="1031" spc="45" dirty="0">
                <a:latin typeface="BNPPSansCondensed"/>
                <a:cs typeface="BNPPSansCondensed"/>
              </a:rPr>
              <a:t> </a:t>
            </a:r>
            <a:r>
              <a:rPr sz="1031" spc="-30" dirty="0">
                <a:latin typeface="BNPPSansCondensed"/>
                <a:cs typeface="BNPPSansCondensed"/>
              </a:rPr>
              <a:t>=</a:t>
            </a:r>
            <a:endParaRPr sz="1031" dirty="0">
              <a:latin typeface="BNPPSansCondensed"/>
              <a:cs typeface="BNPPSansCondensed"/>
            </a:endParaRPr>
          </a:p>
          <a:p>
            <a:pPr marL="7701">
              <a:lnSpc>
                <a:spcPts val="1780"/>
              </a:lnSpc>
            </a:pPr>
            <a:r>
              <a:rPr sz="1546" b="1" dirty="0">
                <a:latin typeface="BNPPSansCondensed-Bold"/>
                <a:cs typeface="BNPPSansCondensed-Bold"/>
              </a:rPr>
              <a:t>38 </a:t>
            </a:r>
            <a:r>
              <a:rPr sz="1546" b="1" spc="-15" dirty="0">
                <a:latin typeface="BNPPSansCondensed-Bold"/>
                <a:cs typeface="BNPPSansCondensed-Bold"/>
              </a:rPr>
              <a:t>mi</a:t>
            </a:r>
            <a:r>
              <a:rPr lang="es-CL" sz="1546" b="1" spc="-15" dirty="0">
                <a:latin typeface="BNPPSansCondensed-Bold"/>
                <a:cs typeface="BNPPSansCondensed-Bold"/>
              </a:rPr>
              <a:t>n</a:t>
            </a:r>
            <a:endParaRPr sz="1546" dirty="0">
              <a:latin typeface="BNPPSansCondensed"/>
              <a:cs typeface="BNPPSansCondensed"/>
            </a:endParaRPr>
          </a:p>
        </p:txBody>
      </p:sp>
      <p:sp>
        <p:nvSpPr>
          <p:cNvPr id="47" name="object 91">
            <a:extLst>
              <a:ext uri="{FF2B5EF4-FFF2-40B4-BE49-F238E27FC236}">
                <a16:creationId xmlns:a16="http://schemas.microsoft.com/office/drawing/2014/main" id="{ADF18A27-8F1B-DA04-2FC9-B373AA0CA283}"/>
              </a:ext>
            </a:extLst>
          </p:cNvPr>
          <p:cNvSpPr txBox="1"/>
          <p:nvPr/>
        </p:nvSpPr>
        <p:spPr>
          <a:xfrm>
            <a:off x="6007010" y="4734720"/>
            <a:ext cx="579137" cy="394229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lnSpc>
                <a:spcPts val="1161"/>
              </a:lnSpc>
              <a:spcBef>
                <a:spcPts val="61"/>
              </a:spcBef>
            </a:pPr>
            <a:r>
              <a:rPr sz="1031" dirty="0">
                <a:latin typeface="BNPPSansCondensed"/>
                <a:cs typeface="BNPPSansCondensed"/>
              </a:rPr>
              <a:t>13,8/3,7</a:t>
            </a:r>
            <a:r>
              <a:rPr sz="1031" spc="76" dirty="0">
                <a:latin typeface="BNPPSansCondensed"/>
                <a:cs typeface="BNPPSansCondensed"/>
              </a:rPr>
              <a:t> </a:t>
            </a:r>
            <a:r>
              <a:rPr sz="1031" spc="-30" dirty="0">
                <a:latin typeface="BNPPSansCondensed"/>
                <a:cs typeface="BNPPSansCondensed"/>
              </a:rPr>
              <a:t>=</a:t>
            </a:r>
            <a:endParaRPr sz="1031" dirty="0">
              <a:latin typeface="BNPPSansCondensed"/>
              <a:cs typeface="BNPPSansCondensed"/>
            </a:endParaRPr>
          </a:p>
          <a:p>
            <a:pPr marL="7701">
              <a:lnSpc>
                <a:spcPts val="1780"/>
              </a:lnSpc>
            </a:pPr>
            <a:r>
              <a:rPr sz="1546" b="1" dirty="0">
                <a:latin typeface="BNPPSansCondensed-Bold"/>
                <a:cs typeface="BNPPSansCondensed-Bold"/>
              </a:rPr>
              <a:t>3</a:t>
            </a:r>
            <a:r>
              <a:rPr sz="1546" b="1" spc="-6" dirty="0">
                <a:latin typeface="BNPPSansCondensed-Bold"/>
                <a:cs typeface="BNPPSansCondensed-Bold"/>
              </a:rPr>
              <a:t> </a:t>
            </a:r>
            <a:r>
              <a:rPr lang="es-CL" sz="1546" b="1" dirty="0">
                <a:latin typeface="BNPPSansCondensed-Bold"/>
                <a:cs typeface="BNPPSansCondensed-Bold"/>
              </a:rPr>
              <a:t>H</a:t>
            </a:r>
            <a:r>
              <a:rPr sz="1546" b="1" spc="-3" dirty="0">
                <a:latin typeface="BNPPSansCondensed-Bold"/>
                <a:cs typeface="BNPPSansCondensed-Bold"/>
              </a:rPr>
              <a:t> </a:t>
            </a:r>
            <a:r>
              <a:rPr sz="1546" b="1" dirty="0">
                <a:latin typeface="BNPPSansCondensed-Bold"/>
                <a:cs typeface="BNPPSansCondensed-Bold"/>
              </a:rPr>
              <a:t>43</a:t>
            </a:r>
            <a:r>
              <a:rPr sz="1546" b="1" spc="-3" dirty="0">
                <a:latin typeface="BNPPSansCondensed-Bold"/>
                <a:cs typeface="BNPPSansCondensed-Bold"/>
              </a:rPr>
              <a:t> </a:t>
            </a:r>
            <a:r>
              <a:rPr sz="1546" b="1" spc="-15" dirty="0" err="1">
                <a:latin typeface="BNPPSansCondensed-Bold"/>
                <a:cs typeface="BNPPSansCondensed-Bold"/>
              </a:rPr>
              <a:t>mín</a:t>
            </a:r>
            <a:endParaRPr sz="1546" dirty="0">
              <a:latin typeface="BNPPSansCondensed"/>
              <a:cs typeface="BNPPSansCondensed"/>
            </a:endParaRPr>
          </a:p>
        </p:txBody>
      </p:sp>
      <p:sp>
        <p:nvSpPr>
          <p:cNvPr id="48" name="object 92">
            <a:extLst>
              <a:ext uri="{FF2B5EF4-FFF2-40B4-BE49-F238E27FC236}">
                <a16:creationId xmlns:a16="http://schemas.microsoft.com/office/drawing/2014/main" id="{37A04B98-C853-F5BA-FF05-D1129E9CD931}"/>
              </a:ext>
            </a:extLst>
          </p:cNvPr>
          <p:cNvSpPr txBox="1"/>
          <p:nvPr/>
        </p:nvSpPr>
        <p:spPr>
          <a:xfrm>
            <a:off x="6805104" y="4734720"/>
            <a:ext cx="556418" cy="394229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lnSpc>
                <a:spcPts val="1161"/>
              </a:lnSpc>
              <a:spcBef>
                <a:spcPts val="61"/>
              </a:spcBef>
            </a:pPr>
            <a:r>
              <a:rPr sz="1031" dirty="0">
                <a:latin typeface="BNPPSansCondensed"/>
                <a:cs typeface="BNPPSansCondensed"/>
              </a:rPr>
              <a:t>13,8/7,2</a:t>
            </a:r>
            <a:r>
              <a:rPr sz="1031" spc="76" dirty="0">
                <a:latin typeface="BNPPSansCondensed"/>
                <a:cs typeface="BNPPSansCondensed"/>
              </a:rPr>
              <a:t> </a:t>
            </a:r>
            <a:r>
              <a:rPr sz="1031" spc="-30" dirty="0">
                <a:latin typeface="BNPPSansCondensed"/>
                <a:cs typeface="BNPPSansCondensed"/>
              </a:rPr>
              <a:t>=</a:t>
            </a:r>
            <a:endParaRPr sz="1031" dirty="0">
              <a:latin typeface="BNPPSansCondensed"/>
              <a:cs typeface="BNPPSansCondensed"/>
            </a:endParaRPr>
          </a:p>
          <a:p>
            <a:pPr marL="7701">
              <a:lnSpc>
                <a:spcPts val="1780"/>
              </a:lnSpc>
            </a:pPr>
            <a:r>
              <a:rPr sz="1546" b="1" dirty="0">
                <a:latin typeface="BNPPSansCondensed-Bold"/>
                <a:cs typeface="BNPPSansCondensed-Bold"/>
              </a:rPr>
              <a:t>1</a:t>
            </a:r>
            <a:r>
              <a:rPr sz="1546" b="1" spc="-3" dirty="0">
                <a:latin typeface="BNPPSansCondensed-Bold"/>
                <a:cs typeface="BNPPSansCondensed-Bold"/>
              </a:rPr>
              <a:t> </a:t>
            </a:r>
            <a:r>
              <a:rPr lang="es-CL" sz="1546" b="1" dirty="0">
                <a:latin typeface="BNPPSansCondensed-Bold"/>
                <a:cs typeface="BNPPSansCondensed-Bold"/>
              </a:rPr>
              <a:t>H</a:t>
            </a:r>
            <a:r>
              <a:rPr sz="1546" b="1" spc="-3" dirty="0">
                <a:latin typeface="BNPPSansCondensed-Bold"/>
                <a:cs typeface="BNPPSansCondensed-Bold"/>
              </a:rPr>
              <a:t> </a:t>
            </a:r>
            <a:r>
              <a:rPr sz="1546" b="1" dirty="0">
                <a:latin typeface="BNPPSansCondensed-Bold"/>
                <a:cs typeface="BNPPSansCondensed-Bold"/>
              </a:rPr>
              <a:t>55 </a:t>
            </a:r>
            <a:r>
              <a:rPr sz="1546" b="1" spc="-15" dirty="0">
                <a:latin typeface="BNPPSansCondensed-Bold"/>
                <a:cs typeface="BNPPSansCondensed-Bold"/>
              </a:rPr>
              <a:t>min</a:t>
            </a:r>
            <a:endParaRPr sz="1546" dirty="0">
              <a:latin typeface="BNPPSansCondensed"/>
              <a:cs typeface="BNPPSansCondensed"/>
            </a:endParaRPr>
          </a:p>
        </p:txBody>
      </p:sp>
      <p:sp>
        <p:nvSpPr>
          <p:cNvPr id="49" name="object 93">
            <a:extLst>
              <a:ext uri="{FF2B5EF4-FFF2-40B4-BE49-F238E27FC236}">
                <a16:creationId xmlns:a16="http://schemas.microsoft.com/office/drawing/2014/main" id="{1952EA91-CE71-1DCE-549B-0C9E05DEA1B8}"/>
              </a:ext>
            </a:extLst>
          </p:cNvPr>
          <p:cNvSpPr txBox="1"/>
          <p:nvPr/>
        </p:nvSpPr>
        <p:spPr>
          <a:xfrm>
            <a:off x="6805104" y="5548646"/>
            <a:ext cx="575672" cy="394229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lnSpc>
                <a:spcPts val="1161"/>
              </a:lnSpc>
              <a:spcBef>
                <a:spcPts val="61"/>
              </a:spcBef>
            </a:pPr>
            <a:r>
              <a:rPr sz="1031" dirty="0">
                <a:latin typeface="BNPPSansCondensed"/>
                <a:cs typeface="BNPPSansCondensed"/>
              </a:rPr>
              <a:t>60/11</a:t>
            </a:r>
            <a:r>
              <a:rPr sz="1031" spc="39" dirty="0">
                <a:latin typeface="BNPPSansCondensed"/>
                <a:cs typeface="BNPPSansCondensed"/>
              </a:rPr>
              <a:t> </a:t>
            </a:r>
            <a:r>
              <a:rPr sz="1031" spc="-30" dirty="0">
                <a:latin typeface="BNPPSansCondensed"/>
                <a:cs typeface="BNPPSansCondensed"/>
              </a:rPr>
              <a:t>=</a:t>
            </a:r>
            <a:endParaRPr sz="1031" dirty="0">
              <a:latin typeface="BNPPSansCondensed"/>
              <a:cs typeface="BNPPSansCondensed"/>
            </a:endParaRPr>
          </a:p>
          <a:p>
            <a:pPr marL="7701">
              <a:lnSpc>
                <a:spcPts val="1780"/>
              </a:lnSpc>
            </a:pPr>
            <a:r>
              <a:rPr sz="1546" b="1" dirty="0">
                <a:latin typeface="BNPPSansCondensed-Bold"/>
                <a:cs typeface="BNPPSansCondensed-Bold"/>
              </a:rPr>
              <a:t>5</a:t>
            </a:r>
            <a:r>
              <a:rPr sz="1546" b="1" spc="-6" dirty="0">
                <a:latin typeface="BNPPSansCondensed-Bold"/>
                <a:cs typeface="BNPPSansCondensed-Bold"/>
              </a:rPr>
              <a:t> </a:t>
            </a:r>
            <a:r>
              <a:rPr lang="es-CL" sz="1546" b="1" dirty="0">
                <a:latin typeface="BNPPSansCondensed-Bold"/>
                <a:cs typeface="BNPPSansCondensed-Bold"/>
              </a:rPr>
              <a:t>H</a:t>
            </a:r>
            <a:r>
              <a:rPr sz="1546" b="1" spc="-6" dirty="0">
                <a:latin typeface="BNPPSansCondensed-Bold"/>
                <a:cs typeface="BNPPSansCondensed-Bold"/>
              </a:rPr>
              <a:t> </a:t>
            </a:r>
            <a:r>
              <a:rPr sz="1546" b="1" dirty="0">
                <a:latin typeface="BNPPSansCondensed-Bold"/>
                <a:cs typeface="BNPPSansCondensed-Bold"/>
              </a:rPr>
              <a:t>27</a:t>
            </a:r>
            <a:r>
              <a:rPr sz="1546" b="1" spc="-6" dirty="0">
                <a:latin typeface="BNPPSansCondensed-Bold"/>
                <a:cs typeface="BNPPSansCondensed-Bold"/>
              </a:rPr>
              <a:t> </a:t>
            </a:r>
            <a:r>
              <a:rPr sz="1546" b="1" spc="-15" dirty="0" err="1">
                <a:latin typeface="BNPPSansCondensed-Bold"/>
                <a:cs typeface="BNPPSansCondensed-Bold"/>
              </a:rPr>
              <a:t>mín</a:t>
            </a:r>
            <a:endParaRPr sz="1546" dirty="0">
              <a:latin typeface="BNPPSansCondensed"/>
              <a:cs typeface="BNPPSansCondensed"/>
            </a:endParaRPr>
          </a:p>
        </p:txBody>
      </p:sp>
      <p:sp>
        <p:nvSpPr>
          <p:cNvPr id="50" name="object 94">
            <a:extLst>
              <a:ext uri="{FF2B5EF4-FFF2-40B4-BE49-F238E27FC236}">
                <a16:creationId xmlns:a16="http://schemas.microsoft.com/office/drawing/2014/main" id="{8322D25D-B699-AAD0-899E-FAAA3ED24C87}"/>
              </a:ext>
            </a:extLst>
          </p:cNvPr>
          <p:cNvSpPr txBox="1"/>
          <p:nvPr/>
        </p:nvSpPr>
        <p:spPr>
          <a:xfrm>
            <a:off x="7641289" y="5548646"/>
            <a:ext cx="392381" cy="394229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lnSpc>
                <a:spcPts val="1161"/>
              </a:lnSpc>
              <a:spcBef>
                <a:spcPts val="61"/>
              </a:spcBef>
            </a:pPr>
            <a:r>
              <a:rPr sz="1031" dirty="0">
                <a:latin typeface="BNPPSansCondensed"/>
                <a:cs typeface="BNPPSansCondensed"/>
              </a:rPr>
              <a:t>60/150</a:t>
            </a:r>
            <a:r>
              <a:rPr sz="1031" spc="42" dirty="0">
                <a:latin typeface="BNPPSansCondensed"/>
                <a:cs typeface="BNPPSansCondensed"/>
              </a:rPr>
              <a:t> </a:t>
            </a:r>
            <a:r>
              <a:rPr sz="1031" spc="-30" dirty="0">
                <a:latin typeface="BNPPSansCondensed"/>
                <a:cs typeface="BNPPSansCondensed"/>
              </a:rPr>
              <a:t>=</a:t>
            </a:r>
            <a:endParaRPr sz="1031" dirty="0">
              <a:latin typeface="BNPPSansCondensed"/>
              <a:cs typeface="BNPPSansCondensed"/>
            </a:endParaRPr>
          </a:p>
          <a:p>
            <a:pPr marL="7701">
              <a:lnSpc>
                <a:spcPts val="1780"/>
              </a:lnSpc>
            </a:pPr>
            <a:r>
              <a:rPr sz="1546" b="1" dirty="0">
                <a:latin typeface="BNPPSansCondensed-Bold"/>
                <a:cs typeface="BNPPSansCondensed-Bold"/>
              </a:rPr>
              <a:t>24</a:t>
            </a:r>
            <a:r>
              <a:rPr sz="1546" b="1" spc="-12" dirty="0">
                <a:latin typeface="BNPPSansCondensed-Bold"/>
                <a:cs typeface="BNPPSansCondensed-Bold"/>
              </a:rPr>
              <a:t> </a:t>
            </a:r>
            <a:r>
              <a:rPr sz="1546" b="1" spc="-15" dirty="0" err="1">
                <a:latin typeface="BNPPSansCondensed-Bold"/>
                <a:cs typeface="BNPPSansCondensed-Bold"/>
              </a:rPr>
              <a:t>mín</a:t>
            </a:r>
            <a:endParaRPr sz="1546" dirty="0">
              <a:latin typeface="BNPPSansCondensed"/>
              <a:cs typeface="BNPPSansCondensed"/>
            </a:endParaRPr>
          </a:p>
        </p:txBody>
      </p:sp>
      <p:sp>
        <p:nvSpPr>
          <p:cNvPr id="51" name="object 95">
            <a:extLst>
              <a:ext uri="{FF2B5EF4-FFF2-40B4-BE49-F238E27FC236}">
                <a16:creationId xmlns:a16="http://schemas.microsoft.com/office/drawing/2014/main" id="{545632C5-7934-0BC2-E6B6-310BD11B8098}"/>
              </a:ext>
            </a:extLst>
          </p:cNvPr>
          <p:cNvSpPr txBox="1"/>
          <p:nvPr/>
        </p:nvSpPr>
        <p:spPr>
          <a:xfrm>
            <a:off x="7631786" y="4699440"/>
            <a:ext cx="804466" cy="485728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lnSpc>
                <a:spcPts val="1161"/>
              </a:lnSpc>
              <a:spcBef>
                <a:spcPts val="61"/>
              </a:spcBef>
            </a:pPr>
            <a:r>
              <a:rPr sz="1031" spc="-6" dirty="0">
                <a:latin typeface="BNPPSansCondensed"/>
                <a:cs typeface="BNPPSansCondensed"/>
              </a:rPr>
              <a:t>13,8/7,2=</a:t>
            </a:r>
            <a:endParaRPr sz="1031" dirty="0">
              <a:latin typeface="BNPPSansCondensed"/>
              <a:cs typeface="BNPPSansCondensed"/>
            </a:endParaRPr>
          </a:p>
          <a:p>
            <a:pPr marL="7701">
              <a:lnSpc>
                <a:spcPts val="1671"/>
              </a:lnSpc>
            </a:pPr>
            <a:r>
              <a:rPr sz="1546" b="1" dirty="0">
                <a:latin typeface="BNPPSansCondensed-Bold"/>
                <a:cs typeface="BNPPSansCondensed-Bold"/>
              </a:rPr>
              <a:t>1</a:t>
            </a:r>
            <a:r>
              <a:rPr sz="1546" b="1" spc="-3" dirty="0">
                <a:latin typeface="BNPPSansCondensed-Bold"/>
                <a:cs typeface="BNPPSansCondensed-Bold"/>
              </a:rPr>
              <a:t> </a:t>
            </a:r>
            <a:r>
              <a:rPr lang="es-CL" sz="1546" b="1" spc="-3" dirty="0">
                <a:latin typeface="BNPPSansCondensed-Bold"/>
                <a:cs typeface="BNPPSansCondensed-Bold"/>
              </a:rPr>
              <a:t> </a:t>
            </a:r>
            <a:r>
              <a:rPr lang="es-CL" sz="1546" b="1" dirty="0">
                <a:latin typeface="BNPPSansCondensed-Bold"/>
                <a:cs typeface="BNPPSansCondensed-Bold"/>
              </a:rPr>
              <a:t>H</a:t>
            </a:r>
            <a:r>
              <a:rPr sz="1546" b="1" spc="-3" dirty="0">
                <a:latin typeface="BNPPSansCondensed-Bold"/>
                <a:cs typeface="BNPPSansCondensed-Bold"/>
              </a:rPr>
              <a:t> </a:t>
            </a:r>
            <a:r>
              <a:rPr sz="1546" b="1" dirty="0">
                <a:latin typeface="BNPPSansCondensed-Bold"/>
                <a:cs typeface="BNPPSansCondensed-Bold"/>
              </a:rPr>
              <a:t>55 </a:t>
            </a:r>
            <a:r>
              <a:rPr sz="1546" b="1" spc="-15" dirty="0">
                <a:latin typeface="BNPPSansCondensed-Bold"/>
                <a:cs typeface="BNPPSansCondensed-Bold"/>
              </a:rPr>
              <a:t>min</a:t>
            </a:r>
            <a:endParaRPr sz="1546" dirty="0">
              <a:latin typeface="BNPPSansCondensed"/>
              <a:cs typeface="BNPPSansCondensed"/>
            </a:endParaRPr>
          </a:p>
          <a:p>
            <a:pPr marL="7701">
              <a:lnSpc>
                <a:spcPts val="773"/>
              </a:lnSpc>
            </a:pPr>
            <a:r>
              <a:rPr sz="758" dirty="0">
                <a:latin typeface="BNPPSansCondensed"/>
                <a:cs typeface="BNPPSansCondensed"/>
              </a:rPr>
              <a:t>Preferir</a:t>
            </a:r>
            <a:r>
              <a:rPr sz="758" spc="39" dirty="0">
                <a:latin typeface="BNPPSansCondensed"/>
                <a:cs typeface="BNPPSansCondensed"/>
              </a:rPr>
              <a:t> </a:t>
            </a:r>
            <a:r>
              <a:rPr sz="758" dirty="0">
                <a:latin typeface="BNPPSansCondensed"/>
                <a:cs typeface="BNPPSansCondensed"/>
              </a:rPr>
              <a:t>un</a:t>
            </a:r>
            <a:r>
              <a:rPr sz="758" spc="42" dirty="0">
                <a:latin typeface="BNPPSansCondensed"/>
                <a:cs typeface="BNPPSansCondensed"/>
              </a:rPr>
              <a:t> </a:t>
            </a:r>
            <a:r>
              <a:rPr lang="es-CL" sz="758" spc="42" dirty="0">
                <a:latin typeface="BNPPSansCondensed"/>
                <a:cs typeface="BNPPSansCondensed"/>
              </a:rPr>
              <a:t>cargador </a:t>
            </a:r>
            <a:r>
              <a:rPr lang="es-CL" sz="758" spc="-15" dirty="0">
                <a:latin typeface="BNPPSansCondensed"/>
                <a:cs typeface="BNPPSansCondensed"/>
              </a:rPr>
              <a:t>AC</a:t>
            </a:r>
            <a:r>
              <a:rPr sz="758" spc="-15" dirty="0">
                <a:latin typeface="BNPPSansCondensed"/>
                <a:cs typeface="BNPPSansCondensed"/>
              </a:rPr>
              <a:t>.</a:t>
            </a:r>
            <a:endParaRPr sz="758" dirty="0">
              <a:latin typeface="BNPPSansCondensed"/>
              <a:cs typeface="BNPPSansCondensed"/>
            </a:endParaRPr>
          </a:p>
        </p:txBody>
      </p:sp>
      <p:sp>
        <p:nvSpPr>
          <p:cNvPr id="52" name="ZoneTexte 103">
            <a:extLst>
              <a:ext uri="{FF2B5EF4-FFF2-40B4-BE49-F238E27FC236}">
                <a16:creationId xmlns:a16="http://schemas.microsoft.com/office/drawing/2014/main" id="{FC984E44-8EC1-4540-97BC-1886FFD751B2}"/>
              </a:ext>
            </a:extLst>
          </p:cNvPr>
          <p:cNvSpPr txBox="1"/>
          <p:nvPr/>
        </p:nvSpPr>
        <p:spPr>
          <a:xfrm>
            <a:off x="2453084" y="1975255"/>
            <a:ext cx="1725627" cy="42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 sz="2183" dirty="0">
                <a:solidFill>
                  <a:schemeClr val="bg1"/>
                </a:solidFill>
                <a:latin typeface="BNPPSansCondensed" panose="02000000000000000000" pitchFamily="2" charset="77"/>
              </a:rPr>
              <a:t>Tiempo de carga </a:t>
            </a:r>
            <a:r>
              <a:rPr lang="es" sz="2183" baseline="30000" dirty="0">
                <a:solidFill>
                  <a:schemeClr val="bg1"/>
                </a:solidFill>
                <a:latin typeface="BNPPSansCondensed" panose="02000000000000000000" pitchFamily="2" charset="77"/>
              </a:rPr>
              <a:t>1 </a:t>
            </a:r>
            <a:r>
              <a:rPr lang="es" sz="2183" dirty="0">
                <a:solidFill>
                  <a:schemeClr val="bg1"/>
                </a:solidFill>
                <a:latin typeface="BNPPSansCondensed" panose="02000000000000000000" pitchFamily="2" charset="77"/>
              </a:rPr>
              <a:t> =</a:t>
            </a:r>
          </a:p>
        </p:txBody>
      </p:sp>
      <p:sp>
        <p:nvSpPr>
          <p:cNvPr id="53" name="ZoneTexte 104">
            <a:extLst>
              <a:ext uri="{FF2B5EF4-FFF2-40B4-BE49-F238E27FC236}">
                <a16:creationId xmlns:a16="http://schemas.microsoft.com/office/drawing/2014/main" id="{8AE12AD3-1B54-95B7-A10C-154704889989}"/>
              </a:ext>
            </a:extLst>
          </p:cNvPr>
          <p:cNvSpPr txBox="1"/>
          <p:nvPr/>
        </p:nvSpPr>
        <p:spPr>
          <a:xfrm>
            <a:off x="3999158" y="1772108"/>
            <a:ext cx="1691305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" sz="1940" dirty="0">
                <a:solidFill>
                  <a:schemeClr val="bg1"/>
                </a:solidFill>
                <a:latin typeface="BNPPSansCondensed" panose="02000000000000000000" pitchFamily="2" charset="77"/>
              </a:rPr>
              <a:t>Capacidad </a:t>
            </a:r>
            <a:r>
              <a:rPr lang="es" sz="1940" baseline="30000" dirty="0">
                <a:solidFill>
                  <a:schemeClr val="bg1"/>
                </a:solidFill>
                <a:latin typeface="BNPPSansCondensed" panose="02000000000000000000" pitchFamily="2" charset="77"/>
              </a:rPr>
              <a:t>2 </a:t>
            </a:r>
            <a:r>
              <a:rPr lang="es" sz="1940" dirty="0">
                <a:solidFill>
                  <a:schemeClr val="bg1"/>
                </a:solidFill>
                <a:latin typeface="BNPPSansCondensed" panose="02000000000000000000" pitchFamily="2" charset="77"/>
              </a:rPr>
              <a:t>(kWh)</a:t>
            </a:r>
          </a:p>
        </p:txBody>
      </p:sp>
      <p:sp>
        <p:nvSpPr>
          <p:cNvPr id="54" name="ZoneTexte 105">
            <a:extLst>
              <a:ext uri="{FF2B5EF4-FFF2-40B4-BE49-F238E27FC236}">
                <a16:creationId xmlns:a16="http://schemas.microsoft.com/office/drawing/2014/main" id="{691B20CF-F5C1-272C-10D7-15B4D9E62904}"/>
              </a:ext>
            </a:extLst>
          </p:cNvPr>
          <p:cNvSpPr txBox="1"/>
          <p:nvPr/>
        </p:nvSpPr>
        <p:spPr>
          <a:xfrm>
            <a:off x="4053399" y="2203621"/>
            <a:ext cx="1556056" cy="42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" sz="2183" dirty="0">
                <a:solidFill>
                  <a:schemeClr val="bg1"/>
                </a:solidFill>
                <a:latin typeface="BNPPSansCondensed" panose="02000000000000000000" pitchFamily="2" charset="77"/>
              </a:rPr>
              <a:t>Potencia </a:t>
            </a:r>
            <a:r>
              <a:rPr lang="es" sz="2183" baseline="30000" dirty="0">
                <a:solidFill>
                  <a:schemeClr val="bg1"/>
                </a:solidFill>
                <a:latin typeface="BNPPSansCondensed" panose="02000000000000000000" pitchFamily="2" charset="77"/>
              </a:rPr>
              <a:t>3 </a:t>
            </a:r>
            <a:r>
              <a:rPr lang="es" sz="2183" dirty="0">
                <a:solidFill>
                  <a:schemeClr val="bg1"/>
                </a:solidFill>
                <a:latin typeface="BNPPSansCondensed" panose="02000000000000000000" pitchFamily="2" charset="77"/>
              </a:rPr>
              <a:t>(kW)</a:t>
            </a:r>
          </a:p>
        </p:txBody>
      </p:sp>
      <p:sp>
        <p:nvSpPr>
          <p:cNvPr id="55" name="ZoneTexte 106">
            <a:extLst>
              <a:ext uri="{FF2B5EF4-FFF2-40B4-BE49-F238E27FC236}">
                <a16:creationId xmlns:a16="http://schemas.microsoft.com/office/drawing/2014/main" id="{4DDB26B9-113E-CC14-D143-8871B3DE07B3}"/>
              </a:ext>
            </a:extLst>
          </p:cNvPr>
          <p:cNvSpPr txBox="1"/>
          <p:nvPr/>
        </p:nvSpPr>
        <p:spPr>
          <a:xfrm>
            <a:off x="3689216" y="3732404"/>
            <a:ext cx="1174564" cy="33502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s" sz="1577" dirty="0">
                <a:solidFill>
                  <a:srgbClr val="005497"/>
                </a:solidFill>
                <a:latin typeface="BNPPSansCondensed" panose="02000000000000000000" pitchFamily="2" charset="77"/>
              </a:rPr>
              <a:t>Skoda Enyaq 180</a:t>
            </a:r>
          </a:p>
        </p:txBody>
      </p:sp>
      <p:sp>
        <p:nvSpPr>
          <p:cNvPr id="56" name="ZoneTexte 107">
            <a:extLst>
              <a:ext uri="{FF2B5EF4-FFF2-40B4-BE49-F238E27FC236}">
                <a16:creationId xmlns:a16="http://schemas.microsoft.com/office/drawing/2014/main" id="{89A8A7F1-4CF6-5C3B-AF0C-6C3A57842031}"/>
              </a:ext>
            </a:extLst>
          </p:cNvPr>
          <p:cNvSpPr txBox="1"/>
          <p:nvPr/>
        </p:nvSpPr>
        <p:spPr>
          <a:xfrm>
            <a:off x="3689215" y="4560974"/>
            <a:ext cx="1307503" cy="33502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s" sz="1577" dirty="0">
                <a:solidFill>
                  <a:srgbClr val="005497"/>
                </a:solidFill>
                <a:latin typeface="BNPPSansCondensed" panose="02000000000000000000" pitchFamily="2" charset="77"/>
              </a:rPr>
              <a:t>Hyundai Tucson</a:t>
            </a:r>
          </a:p>
        </p:txBody>
      </p:sp>
      <p:sp>
        <p:nvSpPr>
          <p:cNvPr id="57" name="ZoneTexte 108">
            <a:extLst>
              <a:ext uri="{FF2B5EF4-FFF2-40B4-BE49-F238E27FC236}">
                <a16:creationId xmlns:a16="http://schemas.microsoft.com/office/drawing/2014/main" id="{D050709C-061D-3F4B-F4EE-12E2551DA542}"/>
              </a:ext>
            </a:extLst>
          </p:cNvPr>
          <p:cNvSpPr txBox="1"/>
          <p:nvPr/>
        </p:nvSpPr>
        <p:spPr>
          <a:xfrm>
            <a:off x="3689215" y="5353571"/>
            <a:ext cx="1307503" cy="33502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s" sz="1577" dirty="0">
                <a:solidFill>
                  <a:srgbClr val="005497"/>
                </a:solidFill>
                <a:latin typeface="BNPPSansCondensed" panose="02000000000000000000" pitchFamily="2" charset="77"/>
              </a:rPr>
              <a:t>Modelo Y de Tesla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813C6A1C-E8DC-63B3-E6F9-31C2601F6CCD}"/>
              </a:ext>
            </a:extLst>
          </p:cNvPr>
          <p:cNvSpPr txBox="1"/>
          <p:nvPr/>
        </p:nvSpPr>
        <p:spPr>
          <a:xfrm>
            <a:off x="4367089" y="3255996"/>
            <a:ext cx="1055022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92" dirty="0">
                <a:latin typeface="BNPPSans" panose="02000000000000000000" pitchFamily="50" charset="0"/>
              </a:rPr>
              <a:t>3 EJEMPLOS</a:t>
            </a:r>
          </a:p>
        </p:txBody>
      </p:sp>
      <p:sp>
        <p:nvSpPr>
          <p:cNvPr id="59" name="Titre 1">
            <a:extLst>
              <a:ext uri="{FF2B5EF4-FFF2-40B4-BE49-F238E27FC236}">
                <a16:creationId xmlns:a16="http://schemas.microsoft.com/office/drawing/2014/main" id="{844AACA7-4A26-C8F3-8D96-3DBAEED955D6}"/>
              </a:ext>
            </a:extLst>
          </p:cNvPr>
          <p:cNvSpPr txBox="1">
            <a:spLocks/>
          </p:cNvSpPr>
          <p:nvPr/>
        </p:nvSpPr>
        <p:spPr>
          <a:xfrm>
            <a:off x="387387" y="412645"/>
            <a:ext cx="4074908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err="1"/>
              <a:t>cARGANDO</a:t>
            </a:r>
            <a:r>
              <a:rPr lang="en-GB" sz="2000" dirty="0"/>
              <a:t> LA BATERÍA </a:t>
            </a:r>
            <a:r>
              <a:rPr lang="en-GB" sz="2000" b="0" dirty="0"/>
              <a:t>DE SU VEHÍCULO</a:t>
            </a:r>
            <a:endParaRPr lang="pt-PT" sz="2000" b="0" dirty="0"/>
          </a:p>
        </p:txBody>
      </p:sp>
      <p:pic>
        <p:nvPicPr>
          <p:cNvPr id="60" name="Image 31" descr="Une image contenant Graphique, symbole, Police, cercle&#10;&#10;Description générée automatiquement">
            <a:extLst>
              <a:ext uri="{FF2B5EF4-FFF2-40B4-BE49-F238E27FC236}">
                <a16:creationId xmlns:a16="http://schemas.microsoft.com/office/drawing/2014/main" id="{C2B8F1BE-0E30-0C27-1EBC-48C62F35C04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87" y="1249011"/>
            <a:ext cx="367032" cy="39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2260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ARVAL - Inside">
  <a:themeElements>
    <a:clrScheme name="Arval">
      <a:dk1>
        <a:sysClr val="windowText" lastClr="000000"/>
      </a:dk1>
      <a:lt1>
        <a:sysClr val="window" lastClr="FFFFFF"/>
      </a:lt1>
      <a:dk2>
        <a:srgbClr val="00945E"/>
      </a:dk2>
      <a:lt2>
        <a:srgbClr val="BEBEBE"/>
      </a:lt2>
      <a:accent1>
        <a:srgbClr val="034242"/>
      </a:accent1>
      <a:accent2>
        <a:srgbClr val="05A05D"/>
      </a:accent2>
      <a:accent3>
        <a:srgbClr val="AAFFAD"/>
      </a:accent3>
      <a:accent4>
        <a:srgbClr val="EAE4CE"/>
      </a:accent4>
      <a:accent5>
        <a:srgbClr val="F8B40D"/>
      </a:accent5>
      <a:accent6>
        <a:srgbClr val="CAF868"/>
      </a:accent6>
      <a:hlink>
        <a:srgbClr val="00BEF3"/>
      </a:hlink>
      <a:folHlink>
        <a:srgbClr val="3B3BDB"/>
      </a:folHlink>
    </a:clrScheme>
    <a:fontScheme name="BNP Mobility">
      <a:majorFont>
        <a:latin typeface="BNPP Sans"/>
        <a:ea typeface=""/>
        <a:cs typeface=""/>
      </a:majorFont>
      <a:minorFont>
        <a:latin typeface="BNPP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">
  <a:themeElements>
    <a:clrScheme name="Arval">
      <a:dk1>
        <a:sysClr val="windowText" lastClr="000000"/>
      </a:dk1>
      <a:lt1>
        <a:sysClr val="window" lastClr="FFFFFF"/>
      </a:lt1>
      <a:dk2>
        <a:srgbClr val="00945E"/>
      </a:dk2>
      <a:lt2>
        <a:srgbClr val="BEBEBE"/>
      </a:lt2>
      <a:accent1>
        <a:srgbClr val="034242"/>
      </a:accent1>
      <a:accent2>
        <a:srgbClr val="05A05D"/>
      </a:accent2>
      <a:accent3>
        <a:srgbClr val="AAFFAD"/>
      </a:accent3>
      <a:accent4>
        <a:srgbClr val="EAE4CE"/>
      </a:accent4>
      <a:accent5>
        <a:srgbClr val="F8B40D"/>
      </a:accent5>
      <a:accent6>
        <a:srgbClr val="CAF868"/>
      </a:accent6>
      <a:hlink>
        <a:srgbClr val="00BEF3"/>
      </a:hlink>
      <a:folHlink>
        <a:srgbClr val="3B3BDB"/>
      </a:folHlink>
    </a:clrScheme>
    <a:fontScheme name="Arval">
      <a:majorFont>
        <a:latin typeface="BNPP Sans Condensed"/>
        <a:ea typeface=""/>
        <a:cs typeface=""/>
      </a:majorFont>
      <a:minorFont>
        <a:latin typeface="BNPP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Agenda">
  <a:themeElements>
    <a:clrScheme name="Arval">
      <a:dk1>
        <a:sysClr val="windowText" lastClr="000000"/>
      </a:dk1>
      <a:lt1>
        <a:sysClr val="window" lastClr="FFFFFF"/>
      </a:lt1>
      <a:dk2>
        <a:srgbClr val="00945E"/>
      </a:dk2>
      <a:lt2>
        <a:srgbClr val="BEBEBE"/>
      </a:lt2>
      <a:accent1>
        <a:srgbClr val="034242"/>
      </a:accent1>
      <a:accent2>
        <a:srgbClr val="05A05D"/>
      </a:accent2>
      <a:accent3>
        <a:srgbClr val="AAFFAD"/>
      </a:accent3>
      <a:accent4>
        <a:srgbClr val="EAE4CE"/>
      </a:accent4>
      <a:accent5>
        <a:srgbClr val="F8B40D"/>
      </a:accent5>
      <a:accent6>
        <a:srgbClr val="CAF868"/>
      </a:accent6>
      <a:hlink>
        <a:srgbClr val="00BEF3"/>
      </a:hlink>
      <a:folHlink>
        <a:srgbClr val="3B3BDB"/>
      </a:folHlink>
    </a:clrScheme>
    <a:fontScheme name="Arval">
      <a:majorFont>
        <a:latin typeface="BNPP Sans Condensed"/>
        <a:ea typeface=""/>
        <a:cs typeface=""/>
      </a:majorFont>
      <a:minorFont>
        <a:latin typeface="BNPP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Chapter">
  <a:themeElements>
    <a:clrScheme name="Arval">
      <a:dk1>
        <a:sysClr val="windowText" lastClr="000000"/>
      </a:dk1>
      <a:lt1>
        <a:sysClr val="window" lastClr="FFFFFF"/>
      </a:lt1>
      <a:dk2>
        <a:srgbClr val="00945E"/>
      </a:dk2>
      <a:lt2>
        <a:srgbClr val="BEBEBE"/>
      </a:lt2>
      <a:accent1>
        <a:srgbClr val="034242"/>
      </a:accent1>
      <a:accent2>
        <a:srgbClr val="05A05D"/>
      </a:accent2>
      <a:accent3>
        <a:srgbClr val="AAFFAD"/>
      </a:accent3>
      <a:accent4>
        <a:srgbClr val="EAE4CE"/>
      </a:accent4>
      <a:accent5>
        <a:srgbClr val="F8B40D"/>
      </a:accent5>
      <a:accent6>
        <a:srgbClr val="CAF868"/>
      </a:accent6>
      <a:hlink>
        <a:srgbClr val="00BEF3"/>
      </a:hlink>
      <a:folHlink>
        <a:srgbClr val="3B3BDB"/>
      </a:folHlink>
    </a:clrScheme>
    <a:fontScheme name="Arval">
      <a:majorFont>
        <a:latin typeface="BNPP Sans Condensed"/>
        <a:ea typeface=""/>
        <a:cs typeface=""/>
      </a:majorFont>
      <a:minorFont>
        <a:latin typeface="BNPP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ank you">
  <a:themeElements>
    <a:clrScheme name="Arval">
      <a:dk1>
        <a:sysClr val="windowText" lastClr="000000"/>
      </a:dk1>
      <a:lt1>
        <a:sysClr val="window" lastClr="FFFFFF"/>
      </a:lt1>
      <a:dk2>
        <a:srgbClr val="00945E"/>
      </a:dk2>
      <a:lt2>
        <a:srgbClr val="BEBEBE"/>
      </a:lt2>
      <a:accent1>
        <a:srgbClr val="034242"/>
      </a:accent1>
      <a:accent2>
        <a:srgbClr val="05A05D"/>
      </a:accent2>
      <a:accent3>
        <a:srgbClr val="AAFFAD"/>
      </a:accent3>
      <a:accent4>
        <a:srgbClr val="EAE4CE"/>
      </a:accent4>
      <a:accent5>
        <a:srgbClr val="F8B40D"/>
      </a:accent5>
      <a:accent6>
        <a:srgbClr val="CAF868"/>
      </a:accent6>
      <a:hlink>
        <a:srgbClr val="00BEF3"/>
      </a:hlink>
      <a:folHlink>
        <a:srgbClr val="3B3BDB"/>
      </a:folHlink>
    </a:clrScheme>
    <a:fontScheme name="BNP Mobility">
      <a:majorFont>
        <a:latin typeface="BNPP Sans"/>
        <a:ea typeface=""/>
        <a:cs typeface=""/>
      </a:majorFont>
      <a:minorFont>
        <a:latin typeface="BNPP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2596</Words>
  <Application>Microsoft Office PowerPoint</Application>
  <PresentationFormat>Panorámica</PresentationFormat>
  <Paragraphs>312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18</vt:i4>
      </vt:variant>
    </vt:vector>
  </HeadingPairs>
  <TitlesOfParts>
    <vt:vector size="38" baseType="lpstr">
      <vt:lpstr>Aptos</vt:lpstr>
      <vt:lpstr>Arial</vt:lpstr>
      <vt:lpstr>BNPP Expanded Sans</vt:lpstr>
      <vt:lpstr>BNPP Sans</vt:lpstr>
      <vt:lpstr>BNPP Sans </vt:lpstr>
      <vt:lpstr>BNPP Sans Condensed</vt:lpstr>
      <vt:lpstr>BNPP Sans Light</vt:lpstr>
      <vt:lpstr>BNPP Slab Serif</vt:lpstr>
      <vt:lpstr>BNPPSans</vt:lpstr>
      <vt:lpstr>BNPPSans-Bold</vt:lpstr>
      <vt:lpstr>BNPPSansCondensed</vt:lpstr>
      <vt:lpstr>BNPPSansCondensed-Bold</vt:lpstr>
      <vt:lpstr>BNPPSansCondensed-Light</vt:lpstr>
      <vt:lpstr>BNPPSans-ExtraBold</vt:lpstr>
      <vt:lpstr>BNPPSans-Light</vt:lpstr>
      <vt:lpstr>ARVAL - Inside</vt:lpstr>
      <vt:lpstr>Cover</vt:lpstr>
      <vt:lpstr>Agenda</vt:lpstr>
      <vt:lpstr>Chapter</vt:lpstr>
      <vt:lpstr>Thank you</vt:lpstr>
      <vt:lpstr>gUÍA DEL CONDUCTOR vehículoS eléctricoS</vt:lpstr>
      <vt:lpstr>BIENVENIDO AL MUNDO EV</vt:lpstr>
      <vt:lpstr>felicidades y bienvenido</vt:lpstr>
      <vt:lpstr>Presentación de PowerPoint</vt:lpstr>
      <vt:lpstr>Presentación de PowerPoint</vt:lpstr>
      <vt:lpstr>VELOCIDAD DE CARGA PRINCIPALES FACTORES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on multi-lines</dc:title>
  <dc:creator>Thierry Tarraso</dc:creator>
  <cp:lastModifiedBy>Sebastian VALLES</cp:lastModifiedBy>
  <cp:revision>54</cp:revision>
  <dcterms:created xsi:type="dcterms:W3CDTF">2024-07-01T09:08:58Z</dcterms:created>
  <dcterms:modified xsi:type="dcterms:W3CDTF">2024-11-11T14:48:58Z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8ed5431-0ab7-4c1b-98f4-d4e50f674d02_Enabled">
    <vt:lpwstr>true</vt:lpwstr>
  </property>
  <property fmtid="{D5CDD505-2E9C-101B-9397-08002B2CF9AE}" pid="3" name="MSIP_Label_48ed5431-0ab7-4c1b-98f4-d4e50f674d02_SetDate">
    <vt:lpwstr>2024-11-11T14:40:55Z</vt:lpwstr>
  </property>
  <property fmtid="{D5CDD505-2E9C-101B-9397-08002B2CF9AE}" pid="4" name="MSIP_Label_48ed5431-0ab7-4c1b-98f4-d4e50f674d02_Method">
    <vt:lpwstr>Privileged</vt:lpwstr>
  </property>
  <property fmtid="{D5CDD505-2E9C-101B-9397-08002B2CF9AE}" pid="5" name="MSIP_Label_48ed5431-0ab7-4c1b-98f4-d4e50f674d02_Name">
    <vt:lpwstr>48ed5431-0ab7-4c1b-98f4-d4e50f674d02</vt:lpwstr>
  </property>
  <property fmtid="{D5CDD505-2E9C-101B-9397-08002B2CF9AE}" pid="6" name="MSIP_Label_48ed5431-0ab7-4c1b-98f4-d4e50f674d02_SiteId">
    <vt:lpwstr>614f9c25-bffa-42c7-86d8-964101f55fa2</vt:lpwstr>
  </property>
  <property fmtid="{D5CDD505-2E9C-101B-9397-08002B2CF9AE}" pid="7" name="MSIP_Label_48ed5431-0ab7-4c1b-98f4-d4e50f674d02_ActionId">
    <vt:lpwstr>4f198b75-3e56-4726-92e4-488d23f65b92</vt:lpwstr>
  </property>
  <property fmtid="{D5CDD505-2E9C-101B-9397-08002B2CF9AE}" pid="8" name="MSIP_Label_48ed5431-0ab7-4c1b-98f4-d4e50f674d02_ContentBits">
    <vt:lpwstr>0</vt:lpwstr>
  </property>
</Properties>
</file>